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3"/>
  </p:notesMasterIdLst>
  <p:handoutMasterIdLst>
    <p:handoutMasterId r:id="rId44"/>
  </p:handoutMasterIdLst>
  <p:sldIdLst>
    <p:sldId id="299" r:id="rId2"/>
    <p:sldId id="303" r:id="rId3"/>
    <p:sldId id="301" r:id="rId4"/>
    <p:sldId id="305" r:id="rId5"/>
    <p:sldId id="304" r:id="rId6"/>
    <p:sldId id="307" r:id="rId7"/>
    <p:sldId id="306" r:id="rId8"/>
    <p:sldId id="308" r:id="rId9"/>
    <p:sldId id="309" r:id="rId10"/>
    <p:sldId id="310" r:id="rId11"/>
    <p:sldId id="311" r:id="rId12"/>
    <p:sldId id="312" r:id="rId13"/>
    <p:sldId id="313" r:id="rId14"/>
    <p:sldId id="314" r:id="rId15"/>
    <p:sldId id="315" r:id="rId16"/>
    <p:sldId id="316" r:id="rId17"/>
    <p:sldId id="317" r:id="rId18"/>
    <p:sldId id="318" r:id="rId19"/>
    <p:sldId id="319" r:id="rId20"/>
    <p:sldId id="321" r:id="rId21"/>
    <p:sldId id="320" r:id="rId22"/>
    <p:sldId id="323" r:id="rId23"/>
    <p:sldId id="322" r:id="rId24"/>
    <p:sldId id="324" r:id="rId25"/>
    <p:sldId id="326" r:id="rId26"/>
    <p:sldId id="325" r:id="rId27"/>
    <p:sldId id="328" r:id="rId28"/>
    <p:sldId id="327" r:id="rId29"/>
    <p:sldId id="329" r:id="rId30"/>
    <p:sldId id="330" r:id="rId31"/>
    <p:sldId id="331" r:id="rId32"/>
    <p:sldId id="332" r:id="rId33"/>
    <p:sldId id="333" r:id="rId34"/>
    <p:sldId id="334" r:id="rId35"/>
    <p:sldId id="335" r:id="rId36"/>
    <p:sldId id="336" r:id="rId37"/>
    <p:sldId id="337" r:id="rId38"/>
    <p:sldId id="338" r:id="rId39"/>
    <p:sldId id="339" r:id="rId40"/>
    <p:sldId id="340" r:id="rId41"/>
    <p:sldId id="341" r:id="rId4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605">
          <p15:clr>
            <a:srgbClr val="A4A3A4"/>
          </p15:clr>
        </p15:guide>
        <p15:guide id="2" orient="horz" pos="114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AD54"/>
    <a:srgbClr val="3CA652"/>
    <a:srgbClr val="1BAEA9"/>
    <a:srgbClr val="60C26A"/>
    <a:srgbClr val="7AC259"/>
    <a:srgbClr val="60BF54"/>
    <a:srgbClr val="6CC26A"/>
    <a:srgbClr val="7AAF59"/>
    <a:srgbClr val="4BB752"/>
    <a:srgbClr val="8BD1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28"/>
    <p:restoredTop sz="86444"/>
  </p:normalViewPr>
  <p:slideViewPr>
    <p:cSldViewPr snapToGrid="0" snapToObjects="1" showGuides="1">
      <p:cViewPr varScale="1">
        <p:scale>
          <a:sx n="114" d="100"/>
          <a:sy n="114" d="100"/>
        </p:scale>
        <p:origin x="192" y="360"/>
      </p:cViewPr>
      <p:guideLst>
        <p:guide pos="4605"/>
        <p:guide orient="horz" pos="114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89" d="100"/>
          <a:sy n="89" d="100"/>
        </p:scale>
        <p:origin x="380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7AD844-6B87-4943-9D53-626DC277B19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tiff>
</file>

<file path=ppt/media/image12.png>
</file>

<file path=ppt/media/image13.tiff>
</file>

<file path=ppt/media/image14.png>
</file>

<file path=ppt/media/image15.tiff>
</file>

<file path=ppt/media/image16.tiff>
</file>

<file path=ppt/media/image17.tiff>
</file>

<file path=ppt/media/image18.tiff>
</file>

<file path=ppt/media/image19.png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C1813F-FBC0-6545-AF4D-3686558B6007}" type="datetimeFigureOut">
              <a:rPr kumimoji="1" lang="zh-CN" altLang="en-US" smtClean="0"/>
              <a:t>2020/9/22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5369C3-EF0A-EB4F-AAA0-361080FEBD8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7"/>
          <p:cNvSpPr/>
          <p:nvPr userDrawn="1"/>
        </p:nvSpPr>
        <p:spPr>
          <a:xfrm>
            <a:off x="9399449" y="1368647"/>
            <a:ext cx="2807065" cy="5490457"/>
          </a:xfrm>
          <a:custGeom>
            <a:avLst/>
            <a:gdLst>
              <a:gd name="connsiteX0" fmla="*/ 0 w 2807065"/>
              <a:gd name="connsiteY0" fmla="*/ 0 h 5489353"/>
              <a:gd name="connsiteX1" fmla="*/ 2807065 w 2807065"/>
              <a:gd name="connsiteY1" fmla="*/ 0 h 5489353"/>
              <a:gd name="connsiteX2" fmla="*/ 2807065 w 2807065"/>
              <a:gd name="connsiteY2" fmla="*/ 5489353 h 5489353"/>
              <a:gd name="connsiteX3" fmla="*/ 0 w 2807065"/>
              <a:gd name="connsiteY3" fmla="*/ 5489353 h 5489353"/>
              <a:gd name="connsiteX4" fmla="*/ 0 w 2807065"/>
              <a:gd name="connsiteY4" fmla="*/ 0 h 5489353"/>
              <a:gd name="connsiteX0-1" fmla="*/ 0 w 2807065"/>
              <a:gd name="connsiteY0-2" fmla="*/ 0 h 5489353"/>
              <a:gd name="connsiteX1-3" fmla="*/ 2807065 w 2807065"/>
              <a:gd name="connsiteY1-4" fmla="*/ 0 h 5489353"/>
              <a:gd name="connsiteX2-5" fmla="*/ 2807065 w 2807065"/>
              <a:gd name="connsiteY2-6" fmla="*/ 5489353 h 5489353"/>
              <a:gd name="connsiteX3-7" fmla="*/ 1126435 w 2807065"/>
              <a:gd name="connsiteY3-8" fmla="*/ 5489353 h 5489353"/>
              <a:gd name="connsiteX4-9" fmla="*/ 0 w 2807065"/>
              <a:gd name="connsiteY4-10" fmla="*/ 0 h 5489353"/>
              <a:gd name="connsiteX0-11" fmla="*/ 0 w 2807065"/>
              <a:gd name="connsiteY0-12" fmla="*/ 0 h 5502605"/>
              <a:gd name="connsiteX1-13" fmla="*/ 2807065 w 2807065"/>
              <a:gd name="connsiteY1-14" fmla="*/ 0 h 5502605"/>
              <a:gd name="connsiteX2-15" fmla="*/ 2807065 w 2807065"/>
              <a:gd name="connsiteY2-16" fmla="*/ 5489353 h 5502605"/>
              <a:gd name="connsiteX3-17" fmla="*/ 1696279 w 2807065"/>
              <a:gd name="connsiteY3-18" fmla="*/ 5502605 h 5502605"/>
              <a:gd name="connsiteX4-19" fmla="*/ 0 w 2807065"/>
              <a:gd name="connsiteY4-20" fmla="*/ 0 h 5502605"/>
              <a:gd name="connsiteX0-21" fmla="*/ 0 w 2807065"/>
              <a:gd name="connsiteY0-22" fmla="*/ 0 h 5502605"/>
              <a:gd name="connsiteX1-23" fmla="*/ 2807065 w 2807065"/>
              <a:gd name="connsiteY1-24" fmla="*/ 0 h 5502605"/>
              <a:gd name="connsiteX2-25" fmla="*/ 2807065 w 2807065"/>
              <a:gd name="connsiteY2-26" fmla="*/ 5489353 h 5502605"/>
              <a:gd name="connsiteX3-27" fmla="*/ 2027584 w 2807065"/>
              <a:gd name="connsiteY3-28" fmla="*/ 5502605 h 5502605"/>
              <a:gd name="connsiteX4-29" fmla="*/ 0 w 2807065"/>
              <a:gd name="connsiteY4-30" fmla="*/ 0 h 5502605"/>
              <a:gd name="connsiteX0-31" fmla="*/ 0 w 2807065"/>
              <a:gd name="connsiteY0-32" fmla="*/ 0 h 5515857"/>
              <a:gd name="connsiteX1-33" fmla="*/ 2807065 w 2807065"/>
              <a:gd name="connsiteY1-34" fmla="*/ 0 h 5515857"/>
              <a:gd name="connsiteX2-35" fmla="*/ 2807065 w 2807065"/>
              <a:gd name="connsiteY2-36" fmla="*/ 5489353 h 5515857"/>
              <a:gd name="connsiteX3-37" fmla="*/ 1709532 w 2807065"/>
              <a:gd name="connsiteY3-38" fmla="*/ 5515857 h 5515857"/>
              <a:gd name="connsiteX4-39" fmla="*/ 0 w 2807065"/>
              <a:gd name="connsiteY4-40" fmla="*/ 0 h 5515857"/>
              <a:gd name="connsiteX0-41" fmla="*/ 0 w 2807065"/>
              <a:gd name="connsiteY0-42" fmla="*/ 0 h 5490457"/>
              <a:gd name="connsiteX1-43" fmla="*/ 2807065 w 2807065"/>
              <a:gd name="connsiteY1-44" fmla="*/ 0 h 5490457"/>
              <a:gd name="connsiteX2-45" fmla="*/ 2807065 w 2807065"/>
              <a:gd name="connsiteY2-46" fmla="*/ 5489353 h 5490457"/>
              <a:gd name="connsiteX3-47" fmla="*/ 1700007 w 2807065"/>
              <a:gd name="connsiteY3-48" fmla="*/ 5490457 h 5490457"/>
              <a:gd name="connsiteX4-49" fmla="*/ 0 w 2807065"/>
              <a:gd name="connsiteY4-50" fmla="*/ 0 h 549045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807065" h="5490457">
                <a:moveTo>
                  <a:pt x="0" y="0"/>
                </a:moveTo>
                <a:lnTo>
                  <a:pt x="2807065" y="0"/>
                </a:lnTo>
                <a:lnTo>
                  <a:pt x="2807065" y="5489353"/>
                </a:lnTo>
                <a:lnTo>
                  <a:pt x="1700007" y="549045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7AC259"/>
              </a:gs>
              <a:gs pos="100000">
                <a:srgbClr val="4BB75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5" name="平行四边形 2"/>
          <p:cNvSpPr/>
          <p:nvPr userDrawn="1"/>
        </p:nvSpPr>
        <p:spPr>
          <a:xfrm flipH="1">
            <a:off x="8592208" y="0"/>
            <a:ext cx="1427975" cy="4075328"/>
          </a:xfrm>
          <a:custGeom>
            <a:avLst/>
            <a:gdLst>
              <a:gd name="connsiteX0" fmla="*/ 0 w 2166257"/>
              <a:gd name="connsiteY0" fmla="*/ 4517572 h 4517572"/>
              <a:gd name="connsiteX1" fmla="*/ 541564 w 2166257"/>
              <a:gd name="connsiteY1" fmla="*/ 0 h 4517572"/>
              <a:gd name="connsiteX2" fmla="*/ 2166257 w 2166257"/>
              <a:gd name="connsiteY2" fmla="*/ 0 h 4517572"/>
              <a:gd name="connsiteX3" fmla="*/ 1624693 w 2166257"/>
              <a:gd name="connsiteY3" fmla="*/ 4517572 h 4517572"/>
              <a:gd name="connsiteX4" fmla="*/ 0 w 2166257"/>
              <a:gd name="connsiteY4" fmla="*/ 4517572 h 4517572"/>
              <a:gd name="connsiteX0-1" fmla="*/ 0 w 2166257"/>
              <a:gd name="connsiteY0-2" fmla="*/ 4517572 h 4517572"/>
              <a:gd name="connsiteX1-3" fmla="*/ 1807656 w 2166257"/>
              <a:gd name="connsiteY1-4" fmla="*/ 28136 h 4517572"/>
              <a:gd name="connsiteX2-5" fmla="*/ 2166257 w 2166257"/>
              <a:gd name="connsiteY2-6" fmla="*/ 0 h 4517572"/>
              <a:gd name="connsiteX3-7" fmla="*/ 1624693 w 2166257"/>
              <a:gd name="connsiteY3-8" fmla="*/ 4517572 h 4517572"/>
              <a:gd name="connsiteX4-9" fmla="*/ 0 w 2166257"/>
              <a:gd name="connsiteY4-10" fmla="*/ 4517572 h 4517572"/>
              <a:gd name="connsiteX0-11" fmla="*/ 0 w 886097"/>
              <a:gd name="connsiteY0-12" fmla="*/ 4531640 h 4531640"/>
              <a:gd name="connsiteX1-13" fmla="*/ 527496 w 886097"/>
              <a:gd name="connsiteY1-14" fmla="*/ 28136 h 4531640"/>
              <a:gd name="connsiteX2-15" fmla="*/ 886097 w 886097"/>
              <a:gd name="connsiteY2-16" fmla="*/ 0 h 4531640"/>
              <a:gd name="connsiteX3-17" fmla="*/ 344533 w 886097"/>
              <a:gd name="connsiteY3-18" fmla="*/ 4517572 h 4531640"/>
              <a:gd name="connsiteX4-19" fmla="*/ 0 w 886097"/>
              <a:gd name="connsiteY4-20" fmla="*/ 4531640 h 4531640"/>
              <a:gd name="connsiteX0-21" fmla="*/ 0 w 1601820"/>
              <a:gd name="connsiteY0-22" fmla="*/ 4503504 h 4503504"/>
              <a:gd name="connsiteX1-23" fmla="*/ 527496 w 1601820"/>
              <a:gd name="connsiteY1-24" fmla="*/ 0 h 4503504"/>
              <a:gd name="connsiteX2-25" fmla="*/ 1601820 w 1601820"/>
              <a:gd name="connsiteY2-26" fmla="*/ 381716 h 4503504"/>
              <a:gd name="connsiteX3-27" fmla="*/ 344533 w 1601820"/>
              <a:gd name="connsiteY3-28" fmla="*/ 4489436 h 4503504"/>
              <a:gd name="connsiteX4-29" fmla="*/ 0 w 1601820"/>
              <a:gd name="connsiteY4-30" fmla="*/ 4503504 h 4503504"/>
              <a:gd name="connsiteX0-31" fmla="*/ 0 w 1601820"/>
              <a:gd name="connsiteY0-32" fmla="*/ 4503504 h 4503504"/>
              <a:gd name="connsiteX1-33" fmla="*/ 527496 w 1601820"/>
              <a:gd name="connsiteY1-34" fmla="*/ 0 h 4503504"/>
              <a:gd name="connsiteX2-35" fmla="*/ 1601820 w 1601820"/>
              <a:gd name="connsiteY2-36" fmla="*/ 381716 h 4503504"/>
              <a:gd name="connsiteX3-37" fmla="*/ 250099 w 1601820"/>
              <a:gd name="connsiteY3-38" fmla="*/ 4166537 h 4503504"/>
              <a:gd name="connsiteX4-39" fmla="*/ 0 w 1601820"/>
              <a:gd name="connsiteY4-40" fmla="*/ 4503504 h 4503504"/>
              <a:gd name="connsiteX0-41" fmla="*/ 0 w 1601820"/>
              <a:gd name="connsiteY0-42" fmla="*/ 4503504 h 4503504"/>
              <a:gd name="connsiteX1-43" fmla="*/ 527496 w 1601820"/>
              <a:gd name="connsiteY1-44" fmla="*/ 0 h 4503504"/>
              <a:gd name="connsiteX2-45" fmla="*/ 1601820 w 1601820"/>
              <a:gd name="connsiteY2-46" fmla="*/ 381716 h 4503504"/>
              <a:gd name="connsiteX3-47" fmla="*/ 345514 w 1601820"/>
              <a:gd name="connsiteY3-48" fmla="*/ 4452784 h 4503504"/>
              <a:gd name="connsiteX4-49" fmla="*/ 0 w 1601820"/>
              <a:gd name="connsiteY4-50" fmla="*/ 4503504 h 4503504"/>
              <a:gd name="connsiteX0-51" fmla="*/ 0 w 1431235"/>
              <a:gd name="connsiteY0-52" fmla="*/ 4444833 h 4452784"/>
              <a:gd name="connsiteX1-53" fmla="*/ 356911 w 1431235"/>
              <a:gd name="connsiteY1-54" fmla="*/ 0 h 4452784"/>
              <a:gd name="connsiteX2-55" fmla="*/ 1431235 w 1431235"/>
              <a:gd name="connsiteY2-56" fmla="*/ 381716 h 4452784"/>
              <a:gd name="connsiteX3-57" fmla="*/ 174929 w 1431235"/>
              <a:gd name="connsiteY3-58" fmla="*/ 4452784 h 4452784"/>
              <a:gd name="connsiteX4-59" fmla="*/ 0 w 1431235"/>
              <a:gd name="connsiteY4-60" fmla="*/ 4444833 h 4452784"/>
              <a:gd name="connsiteX0-61" fmla="*/ 0 w 1431235"/>
              <a:gd name="connsiteY0-62" fmla="*/ 4063117 h 4071068"/>
              <a:gd name="connsiteX1-63" fmla="*/ 1144987 w 1431235"/>
              <a:gd name="connsiteY1-64" fmla="*/ 294199 h 4071068"/>
              <a:gd name="connsiteX2-65" fmla="*/ 1431235 w 1431235"/>
              <a:gd name="connsiteY2-66" fmla="*/ 0 h 4071068"/>
              <a:gd name="connsiteX3-67" fmla="*/ 174929 w 1431235"/>
              <a:gd name="connsiteY3-68" fmla="*/ 4071068 h 4071068"/>
              <a:gd name="connsiteX4-69" fmla="*/ 0 w 1431235"/>
              <a:gd name="connsiteY4-70" fmla="*/ 4063117 h 4071068"/>
              <a:gd name="connsiteX0-71" fmla="*/ 0 w 1431235"/>
              <a:gd name="connsiteY0-72" fmla="*/ 4063117 h 4071068"/>
              <a:gd name="connsiteX1-73" fmla="*/ 1280159 w 1431235"/>
              <a:gd name="connsiteY1-74" fmla="*/ 45719 h 4071068"/>
              <a:gd name="connsiteX2-75" fmla="*/ 1431235 w 1431235"/>
              <a:gd name="connsiteY2-76" fmla="*/ 0 h 4071068"/>
              <a:gd name="connsiteX3-77" fmla="*/ 174929 w 1431235"/>
              <a:gd name="connsiteY3-78" fmla="*/ 4071068 h 4071068"/>
              <a:gd name="connsiteX4-79" fmla="*/ 0 w 1431235"/>
              <a:gd name="connsiteY4-80" fmla="*/ 4063117 h 4071068"/>
              <a:gd name="connsiteX0-81" fmla="*/ 0 w 1431235"/>
              <a:gd name="connsiteY0-82" fmla="*/ 4069786 h 4077737"/>
              <a:gd name="connsiteX1-83" fmla="*/ 1327784 w 1431235"/>
              <a:gd name="connsiteY1-84" fmla="*/ 0 h 4077737"/>
              <a:gd name="connsiteX2-85" fmla="*/ 1431235 w 1431235"/>
              <a:gd name="connsiteY2-86" fmla="*/ 6669 h 4077737"/>
              <a:gd name="connsiteX3-87" fmla="*/ 174929 w 1431235"/>
              <a:gd name="connsiteY3-88" fmla="*/ 4077737 h 4077737"/>
              <a:gd name="connsiteX4-89" fmla="*/ 0 w 1431235"/>
              <a:gd name="connsiteY4-90" fmla="*/ 4069786 h 4077737"/>
              <a:gd name="connsiteX0-91" fmla="*/ 0 w 1374085"/>
              <a:gd name="connsiteY0-92" fmla="*/ 4084073 h 4084073"/>
              <a:gd name="connsiteX1-93" fmla="*/ 1270634 w 1374085"/>
              <a:gd name="connsiteY1-94" fmla="*/ 0 h 4084073"/>
              <a:gd name="connsiteX2-95" fmla="*/ 1374085 w 1374085"/>
              <a:gd name="connsiteY2-96" fmla="*/ 6669 h 4084073"/>
              <a:gd name="connsiteX3-97" fmla="*/ 117779 w 1374085"/>
              <a:gd name="connsiteY3-98" fmla="*/ 4077737 h 4084073"/>
              <a:gd name="connsiteX4-99" fmla="*/ 0 w 1374085"/>
              <a:gd name="connsiteY4-100" fmla="*/ 4084073 h 4084073"/>
              <a:gd name="connsiteX0-101" fmla="*/ 0 w 1377260"/>
              <a:gd name="connsiteY0-102" fmla="*/ 4086929 h 4086929"/>
              <a:gd name="connsiteX1-103" fmla="*/ 1270634 w 1377260"/>
              <a:gd name="connsiteY1-104" fmla="*/ 2856 h 4086929"/>
              <a:gd name="connsiteX2-105" fmla="*/ 1377260 w 1377260"/>
              <a:gd name="connsiteY2-106" fmla="*/ 0 h 4086929"/>
              <a:gd name="connsiteX3-107" fmla="*/ 117779 w 1377260"/>
              <a:gd name="connsiteY3-108" fmla="*/ 4080593 h 4086929"/>
              <a:gd name="connsiteX4-109" fmla="*/ 0 w 1377260"/>
              <a:gd name="connsiteY4-110" fmla="*/ 4086929 h 4086929"/>
              <a:gd name="connsiteX0-111" fmla="*/ 0 w 1374085"/>
              <a:gd name="connsiteY0-112" fmla="*/ 4084073 h 4084073"/>
              <a:gd name="connsiteX1-113" fmla="*/ 1270634 w 1374085"/>
              <a:gd name="connsiteY1-114" fmla="*/ 0 h 4084073"/>
              <a:gd name="connsiteX2-115" fmla="*/ 1374085 w 1374085"/>
              <a:gd name="connsiteY2-116" fmla="*/ 3494 h 4084073"/>
              <a:gd name="connsiteX3-117" fmla="*/ 117779 w 1374085"/>
              <a:gd name="connsiteY3-118" fmla="*/ 4077737 h 4084073"/>
              <a:gd name="connsiteX4-119" fmla="*/ 0 w 1374085"/>
              <a:gd name="connsiteY4-120" fmla="*/ 4084073 h 4084073"/>
              <a:gd name="connsiteX0-121" fmla="*/ 0 w 1374085"/>
              <a:gd name="connsiteY0-122" fmla="*/ 4080579 h 4080579"/>
              <a:gd name="connsiteX1-123" fmla="*/ 1270634 w 1374085"/>
              <a:gd name="connsiteY1-124" fmla="*/ 6031 h 4080579"/>
              <a:gd name="connsiteX2-125" fmla="*/ 1374085 w 1374085"/>
              <a:gd name="connsiteY2-126" fmla="*/ 0 h 4080579"/>
              <a:gd name="connsiteX3-127" fmla="*/ 117779 w 1374085"/>
              <a:gd name="connsiteY3-128" fmla="*/ 4074243 h 4080579"/>
              <a:gd name="connsiteX4-129" fmla="*/ 0 w 1374085"/>
              <a:gd name="connsiteY4-130" fmla="*/ 4080579 h 4080579"/>
              <a:gd name="connsiteX0-131" fmla="*/ 0 w 1374085"/>
              <a:gd name="connsiteY0-132" fmla="*/ 4074548 h 4074548"/>
              <a:gd name="connsiteX1-133" fmla="*/ 1270634 w 1374085"/>
              <a:gd name="connsiteY1-134" fmla="*/ 0 h 4074548"/>
              <a:gd name="connsiteX2-135" fmla="*/ 1374085 w 1374085"/>
              <a:gd name="connsiteY2-136" fmla="*/ 319 h 4074548"/>
              <a:gd name="connsiteX3-137" fmla="*/ 117779 w 1374085"/>
              <a:gd name="connsiteY3-138" fmla="*/ 4068212 h 4074548"/>
              <a:gd name="connsiteX4-139" fmla="*/ 0 w 1374085"/>
              <a:gd name="connsiteY4-140" fmla="*/ 4074548 h 4074548"/>
              <a:gd name="connsiteX0-141" fmla="*/ 0 w 1374085"/>
              <a:gd name="connsiteY0-142" fmla="*/ 4074548 h 4075328"/>
              <a:gd name="connsiteX1-143" fmla="*/ 1270634 w 1374085"/>
              <a:gd name="connsiteY1-144" fmla="*/ 0 h 4075328"/>
              <a:gd name="connsiteX2-145" fmla="*/ 1374085 w 1374085"/>
              <a:gd name="connsiteY2-146" fmla="*/ 319 h 4075328"/>
              <a:gd name="connsiteX3-147" fmla="*/ 114221 w 1374085"/>
              <a:gd name="connsiteY3-148" fmla="*/ 4075328 h 4075328"/>
              <a:gd name="connsiteX4-149" fmla="*/ 0 w 1374085"/>
              <a:gd name="connsiteY4-150" fmla="*/ 4074548 h 4075328"/>
              <a:gd name="connsiteX0-151" fmla="*/ 0 w 1374085"/>
              <a:gd name="connsiteY0-152" fmla="*/ 4074548 h 4075328"/>
              <a:gd name="connsiteX1-153" fmla="*/ 1243872 w 1374085"/>
              <a:gd name="connsiteY1-154" fmla="*/ 0 h 4075328"/>
              <a:gd name="connsiteX2-155" fmla="*/ 1374085 w 1374085"/>
              <a:gd name="connsiteY2-156" fmla="*/ 319 h 4075328"/>
              <a:gd name="connsiteX3-157" fmla="*/ 114221 w 1374085"/>
              <a:gd name="connsiteY3-158" fmla="*/ 4075328 h 4075328"/>
              <a:gd name="connsiteX4-159" fmla="*/ 0 w 1374085"/>
              <a:gd name="connsiteY4-160" fmla="*/ 4074548 h 4075328"/>
              <a:gd name="connsiteX0-161" fmla="*/ 0 w 1407951"/>
              <a:gd name="connsiteY0-162" fmla="*/ 4080192 h 4080192"/>
              <a:gd name="connsiteX1-163" fmla="*/ 1277738 w 1407951"/>
              <a:gd name="connsiteY1-164" fmla="*/ 0 h 4080192"/>
              <a:gd name="connsiteX2-165" fmla="*/ 1407951 w 1407951"/>
              <a:gd name="connsiteY2-166" fmla="*/ 319 h 4080192"/>
              <a:gd name="connsiteX3-167" fmla="*/ 148087 w 1407951"/>
              <a:gd name="connsiteY3-168" fmla="*/ 4075328 h 4080192"/>
              <a:gd name="connsiteX4-169" fmla="*/ 0 w 1407951"/>
              <a:gd name="connsiteY4-170" fmla="*/ 4080192 h 4080192"/>
              <a:gd name="connsiteX0-171" fmla="*/ 0 w 1407951"/>
              <a:gd name="connsiteY0-172" fmla="*/ 4080192 h 4080192"/>
              <a:gd name="connsiteX1-173" fmla="*/ 1277738 w 1407951"/>
              <a:gd name="connsiteY1-174" fmla="*/ 0 h 4080192"/>
              <a:gd name="connsiteX2-175" fmla="*/ 1407951 w 1407951"/>
              <a:gd name="connsiteY2-176" fmla="*/ 319 h 4080192"/>
              <a:gd name="connsiteX3-177" fmla="*/ 121389 w 1407951"/>
              <a:gd name="connsiteY3-178" fmla="*/ 4075328 h 4080192"/>
              <a:gd name="connsiteX4-179" fmla="*/ 0 w 1407951"/>
              <a:gd name="connsiteY4-180" fmla="*/ 4080192 h 4080192"/>
              <a:gd name="connsiteX0-181" fmla="*/ 0 w 1427975"/>
              <a:gd name="connsiteY0-182" fmla="*/ 4086867 h 4086867"/>
              <a:gd name="connsiteX1-183" fmla="*/ 1297762 w 1427975"/>
              <a:gd name="connsiteY1-184" fmla="*/ 0 h 4086867"/>
              <a:gd name="connsiteX2-185" fmla="*/ 1427975 w 1427975"/>
              <a:gd name="connsiteY2-186" fmla="*/ 319 h 4086867"/>
              <a:gd name="connsiteX3-187" fmla="*/ 141413 w 1427975"/>
              <a:gd name="connsiteY3-188" fmla="*/ 4075328 h 4086867"/>
              <a:gd name="connsiteX4-189" fmla="*/ 0 w 1427975"/>
              <a:gd name="connsiteY4-190" fmla="*/ 4086867 h 4086867"/>
              <a:gd name="connsiteX0-191" fmla="*/ 0 w 1427975"/>
              <a:gd name="connsiteY0-192" fmla="*/ 4074225 h 4075328"/>
              <a:gd name="connsiteX1-193" fmla="*/ 1297762 w 1427975"/>
              <a:gd name="connsiteY1-194" fmla="*/ 0 h 4075328"/>
              <a:gd name="connsiteX2-195" fmla="*/ 1427975 w 1427975"/>
              <a:gd name="connsiteY2-196" fmla="*/ 319 h 4075328"/>
              <a:gd name="connsiteX3-197" fmla="*/ 141413 w 1427975"/>
              <a:gd name="connsiteY3-198" fmla="*/ 4075328 h 4075328"/>
              <a:gd name="connsiteX4-199" fmla="*/ 0 w 1427975"/>
              <a:gd name="connsiteY4-200" fmla="*/ 4074225 h 407532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427975" h="4075328">
                <a:moveTo>
                  <a:pt x="0" y="4074225"/>
                </a:moveTo>
                <a:lnTo>
                  <a:pt x="1297762" y="0"/>
                </a:lnTo>
                <a:lnTo>
                  <a:pt x="1427975" y="319"/>
                </a:lnTo>
                <a:lnTo>
                  <a:pt x="141413" y="4075328"/>
                </a:lnTo>
                <a:lnTo>
                  <a:pt x="0" y="4074225"/>
                </a:lnTo>
                <a:close/>
              </a:path>
            </a:pathLst>
          </a:custGeom>
          <a:gradFill>
            <a:gsLst>
              <a:gs pos="0">
                <a:srgbClr val="7AC259"/>
              </a:gs>
              <a:gs pos="100000">
                <a:srgbClr val="4BB75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0" name="平行四边形 2"/>
          <p:cNvSpPr/>
          <p:nvPr userDrawn="1"/>
        </p:nvSpPr>
        <p:spPr>
          <a:xfrm flipH="1">
            <a:off x="1204347" y="2783453"/>
            <a:ext cx="1427975" cy="4075328"/>
          </a:xfrm>
          <a:custGeom>
            <a:avLst/>
            <a:gdLst>
              <a:gd name="connsiteX0" fmla="*/ 0 w 2166257"/>
              <a:gd name="connsiteY0" fmla="*/ 4517572 h 4517572"/>
              <a:gd name="connsiteX1" fmla="*/ 541564 w 2166257"/>
              <a:gd name="connsiteY1" fmla="*/ 0 h 4517572"/>
              <a:gd name="connsiteX2" fmla="*/ 2166257 w 2166257"/>
              <a:gd name="connsiteY2" fmla="*/ 0 h 4517572"/>
              <a:gd name="connsiteX3" fmla="*/ 1624693 w 2166257"/>
              <a:gd name="connsiteY3" fmla="*/ 4517572 h 4517572"/>
              <a:gd name="connsiteX4" fmla="*/ 0 w 2166257"/>
              <a:gd name="connsiteY4" fmla="*/ 4517572 h 4517572"/>
              <a:gd name="connsiteX0-1" fmla="*/ 0 w 2166257"/>
              <a:gd name="connsiteY0-2" fmla="*/ 4517572 h 4517572"/>
              <a:gd name="connsiteX1-3" fmla="*/ 1807656 w 2166257"/>
              <a:gd name="connsiteY1-4" fmla="*/ 28136 h 4517572"/>
              <a:gd name="connsiteX2-5" fmla="*/ 2166257 w 2166257"/>
              <a:gd name="connsiteY2-6" fmla="*/ 0 h 4517572"/>
              <a:gd name="connsiteX3-7" fmla="*/ 1624693 w 2166257"/>
              <a:gd name="connsiteY3-8" fmla="*/ 4517572 h 4517572"/>
              <a:gd name="connsiteX4-9" fmla="*/ 0 w 2166257"/>
              <a:gd name="connsiteY4-10" fmla="*/ 4517572 h 4517572"/>
              <a:gd name="connsiteX0-11" fmla="*/ 0 w 886097"/>
              <a:gd name="connsiteY0-12" fmla="*/ 4531640 h 4531640"/>
              <a:gd name="connsiteX1-13" fmla="*/ 527496 w 886097"/>
              <a:gd name="connsiteY1-14" fmla="*/ 28136 h 4531640"/>
              <a:gd name="connsiteX2-15" fmla="*/ 886097 w 886097"/>
              <a:gd name="connsiteY2-16" fmla="*/ 0 h 4531640"/>
              <a:gd name="connsiteX3-17" fmla="*/ 344533 w 886097"/>
              <a:gd name="connsiteY3-18" fmla="*/ 4517572 h 4531640"/>
              <a:gd name="connsiteX4-19" fmla="*/ 0 w 886097"/>
              <a:gd name="connsiteY4-20" fmla="*/ 4531640 h 4531640"/>
              <a:gd name="connsiteX0-21" fmla="*/ 0 w 1601820"/>
              <a:gd name="connsiteY0-22" fmla="*/ 4503504 h 4503504"/>
              <a:gd name="connsiteX1-23" fmla="*/ 527496 w 1601820"/>
              <a:gd name="connsiteY1-24" fmla="*/ 0 h 4503504"/>
              <a:gd name="connsiteX2-25" fmla="*/ 1601820 w 1601820"/>
              <a:gd name="connsiteY2-26" fmla="*/ 381716 h 4503504"/>
              <a:gd name="connsiteX3-27" fmla="*/ 344533 w 1601820"/>
              <a:gd name="connsiteY3-28" fmla="*/ 4489436 h 4503504"/>
              <a:gd name="connsiteX4-29" fmla="*/ 0 w 1601820"/>
              <a:gd name="connsiteY4-30" fmla="*/ 4503504 h 4503504"/>
              <a:gd name="connsiteX0-31" fmla="*/ 0 w 1601820"/>
              <a:gd name="connsiteY0-32" fmla="*/ 4503504 h 4503504"/>
              <a:gd name="connsiteX1-33" fmla="*/ 527496 w 1601820"/>
              <a:gd name="connsiteY1-34" fmla="*/ 0 h 4503504"/>
              <a:gd name="connsiteX2-35" fmla="*/ 1601820 w 1601820"/>
              <a:gd name="connsiteY2-36" fmla="*/ 381716 h 4503504"/>
              <a:gd name="connsiteX3-37" fmla="*/ 250099 w 1601820"/>
              <a:gd name="connsiteY3-38" fmla="*/ 4166537 h 4503504"/>
              <a:gd name="connsiteX4-39" fmla="*/ 0 w 1601820"/>
              <a:gd name="connsiteY4-40" fmla="*/ 4503504 h 4503504"/>
              <a:gd name="connsiteX0-41" fmla="*/ 0 w 1601820"/>
              <a:gd name="connsiteY0-42" fmla="*/ 4503504 h 4503504"/>
              <a:gd name="connsiteX1-43" fmla="*/ 527496 w 1601820"/>
              <a:gd name="connsiteY1-44" fmla="*/ 0 h 4503504"/>
              <a:gd name="connsiteX2-45" fmla="*/ 1601820 w 1601820"/>
              <a:gd name="connsiteY2-46" fmla="*/ 381716 h 4503504"/>
              <a:gd name="connsiteX3-47" fmla="*/ 345514 w 1601820"/>
              <a:gd name="connsiteY3-48" fmla="*/ 4452784 h 4503504"/>
              <a:gd name="connsiteX4-49" fmla="*/ 0 w 1601820"/>
              <a:gd name="connsiteY4-50" fmla="*/ 4503504 h 4503504"/>
              <a:gd name="connsiteX0-51" fmla="*/ 0 w 1431235"/>
              <a:gd name="connsiteY0-52" fmla="*/ 4444833 h 4452784"/>
              <a:gd name="connsiteX1-53" fmla="*/ 356911 w 1431235"/>
              <a:gd name="connsiteY1-54" fmla="*/ 0 h 4452784"/>
              <a:gd name="connsiteX2-55" fmla="*/ 1431235 w 1431235"/>
              <a:gd name="connsiteY2-56" fmla="*/ 381716 h 4452784"/>
              <a:gd name="connsiteX3-57" fmla="*/ 174929 w 1431235"/>
              <a:gd name="connsiteY3-58" fmla="*/ 4452784 h 4452784"/>
              <a:gd name="connsiteX4-59" fmla="*/ 0 w 1431235"/>
              <a:gd name="connsiteY4-60" fmla="*/ 4444833 h 4452784"/>
              <a:gd name="connsiteX0-61" fmla="*/ 0 w 1431235"/>
              <a:gd name="connsiteY0-62" fmla="*/ 4063117 h 4071068"/>
              <a:gd name="connsiteX1-63" fmla="*/ 1144987 w 1431235"/>
              <a:gd name="connsiteY1-64" fmla="*/ 294199 h 4071068"/>
              <a:gd name="connsiteX2-65" fmla="*/ 1431235 w 1431235"/>
              <a:gd name="connsiteY2-66" fmla="*/ 0 h 4071068"/>
              <a:gd name="connsiteX3-67" fmla="*/ 174929 w 1431235"/>
              <a:gd name="connsiteY3-68" fmla="*/ 4071068 h 4071068"/>
              <a:gd name="connsiteX4-69" fmla="*/ 0 w 1431235"/>
              <a:gd name="connsiteY4-70" fmla="*/ 4063117 h 4071068"/>
              <a:gd name="connsiteX0-71" fmla="*/ 0 w 1431235"/>
              <a:gd name="connsiteY0-72" fmla="*/ 4063117 h 4071068"/>
              <a:gd name="connsiteX1-73" fmla="*/ 1280159 w 1431235"/>
              <a:gd name="connsiteY1-74" fmla="*/ 45719 h 4071068"/>
              <a:gd name="connsiteX2-75" fmla="*/ 1431235 w 1431235"/>
              <a:gd name="connsiteY2-76" fmla="*/ 0 h 4071068"/>
              <a:gd name="connsiteX3-77" fmla="*/ 174929 w 1431235"/>
              <a:gd name="connsiteY3-78" fmla="*/ 4071068 h 4071068"/>
              <a:gd name="connsiteX4-79" fmla="*/ 0 w 1431235"/>
              <a:gd name="connsiteY4-80" fmla="*/ 4063117 h 4071068"/>
              <a:gd name="connsiteX0-81" fmla="*/ 0 w 1431235"/>
              <a:gd name="connsiteY0-82" fmla="*/ 4069786 h 4077737"/>
              <a:gd name="connsiteX1-83" fmla="*/ 1327784 w 1431235"/>
              <a:gd name="connsiteY1-84" fmla="*/ 0 h 4077737"/>
              <a:gd name="connsiteX2-85" fmla="*/ 1431235 w 1431235"/>
              <a:gd name="connsiteY2-86" fmla="*/ 6669 h 4077737"/>
              <a:gd name="connsiteX3-87" fmla="*/ 174929 w 1431235"/>
              <a:gd name="connsiteY3-88" fmla="*/ 4077737 h 4077737"/>
              <a:gd name="connsiteX4-89" fmla="*/ 0 w 1431235"/>
              <a:gd name="connsiteY4-90" fmla="*/ 4069786 h 4077737"/>
              <a:gd name="connsiteX0-91" fmla="*/ 0 w 1374085"/>
              <a:gd name="connsiteY0-92" fmla="*/ 4084073 h 4084073"/>
              <a:gd name="connsiteX1-93" fmla="*/ 1270634 w 1374085"/>
              <a:gd name="connsiteY1-94" fmla="*/ 0 h 4084073"/>
              <a:gd name="connsiteX2-95" fmla="*/ 1374085 w 1374085"/>
              <a:gd name="connsiteY2-96" fmla="*/ 6669 h 4084073"/>
              <a:gd name="connsiteX3-97" fmla="*/ 117779 w 1374085"/>
              <a:gd name="connsiteY3-98" fmla="*/ 4077737 h 4084073"/>
              <a:gd name="connsiteX4-99" fmla="*/ 0 w 1374085"/>
              <a:gd name="connsiteY4-100" fmla="*/ 4084073 h 4084073"/>
              <a:gd name="connsiteX0-101" fmla="*/ 0 w 1377260"/>
              <a:gd name="connsiteY0-102" fmla="*/ 4086929 h 4086929"/>
              <a:gd name="connsiteX1-103" fmla="*/ 1270634 w 1377260"/>
              <a:gd name="connsiteY1-104" fmla="*/ 2856 h 4086929"/>
              <a:gd name="connsiteX2-105" fmla="*/ 1377260 w 1377260"/>
              <a:gd name="connsiteY2-106" fmla="*/ 0 h 4086929"/>
              <a:gd name="connsiteX3-107" fmla="*/ 117779 w 1377260"/>
              <a:gd name="connsiteY3-108" fmla="*/ 4080593 h 4086929"/>
              <a:gd name="connsiteX4-109" fmla="*/ 0 w 1377260"/>
              <a:gd name="connsiteY4-110" fmla="*/ 4086929 h 4086929"/>
              <a:gd name="connsiteX0-111" fmla="*/ 0 w 1374085"/>
              <a:gd name="connsiteY0-112" fmla="*/ 4084073 h 4084073"/>
              <a:gd name="connsiteX1-113" fmla="*/ 1270634 w 1374085"/>
              <a:gd name="connsiteY1-114" fmla="*/ 0 h 4084073"/>
              <a:gd name="connsiteX2-115" fmla="*/ 1374085 w 1374085"/>
              <a:gd name="connsiteY2-116" fmla="*/ 3494 h 4084073"/>
              <a:gd name="connsiteX3-117" fmla="*/ 117779 w 1374085"/>
              <a:gd name="connsiteY3-118" fmla="*/ 4077737 h 4084073"/>
              <a:gd name="connsiteX4-119" fmla="*/ 0 w 1374085"/>
              <a:gd name="connsiteY4-120" fmla="*/ 4084073 h 4084073"/>
              <a:gd name="connsiteX0-121" fmla="*/ 0 w 1374085"/>
              <a:gd name="connsiteY0-122" fmla="*/ 4080579 h 4080579"/>
              <a:gd name="connsiteX1-123" fmla="*/ 1270634 w 1374085"/>
              <a:gd name="connsiteY1-124" fmla="*/ 6031 h 4080579"/>
              <a:gd name="connsiteX2-125" fmla="*/ 1374085 w 1374085"/>
              <a:gd name="connsiteY2-126" fmla="*/ 0 h 4080579"/>
              <a:gd name="connsiteX3-127" fmla="*/ 117779 w 1374085"/>
              <a:gd name="connsiteY3-128" fmla="*/ 4074243 h 4080579"/>
              <a:gd name="connsiteX4-129" fmla="*/ 0 w 1374085"/>
              <a:gd name="connsiteY4-130" fmla="*/ 4080579 h 4080579"/>
              <a:gd name="connsiteX0-131" fmla="*/ 0 w 1374085"/>
              <a:gd name="connsiteY0-132" fmla="*/ 4074548 h 4074548"/>
              <a:gd name="connsiteX1-133" fmla="*/ 1270634 w 1374085"/>
              <a:gd name="connsiteY1-134" fmla="*/ 0 h 4074548"/>
              <a:gd name="connsiteX2-135" fmla="*/ 1374085 w 1374085"/>
              <a:gd name="connsiteY2-136" fmla="*/ 319 h 4074548"/>
              <a:gd name="connsiteX3-137" fmla="*/ 117779 w 1374085"/>
              <a:gd name="connsiteY3-138" fmla="*/ 4068212 h 4074548"/>
              <a:gd name="connsiteX4-139" fmla="*/ 0 w 1374085"/>
              <a:gd name="connsiteY4-140" fmla="*/ 4074548 h 4074548"/>
              <a:gd name="connsiteX0-141" fmla="*/ 0 w 1374085"/>
              <a:gd name="connsiteY0-142" fmla="*/ 4074548 h 4075328"/>
              <a:gd name="connsiteX1-143" fmla="*/ 1270634 w 1374085"/>
              <a:gd name="connsiteY1-144" fmla="*/ 0 h 4075328"/>
              <a:gd name="connsiteX2-145" fmla="*/ 1374085 w 1374085"/>
              <a:gd name="connsiteY2-146" fmla="*/ 319 h 4075328"/>
              <a:gd name="connsiteX3-147" fmla="*/ 114221 w 1374085"/>
              <a:gd name="connsiteY3-148" fmla="*/ 4075328 h 4075328"/>
              <a:gd name="connsiteX4-149" fmla="*/ 0 w 1374085"/>
              <a:gd name="connsiteY4-150" fmla="*/ 4074548 h 4075328"/>
              <a:gd name="connsiteX0-151" fmla="*/ 0 w 1374085"/>
              <a:gd name="connsiteY0-152" fmla="*/ 4074548 h 4075328"/>
              <a:gd name="connsiteX1-153" fmla="*/ 1243872 w 1374085"/>
              <a:gd name="connsiteY1-154" fmla="*/ 0 h 4075328"/>
              <a:gd name="connsiteX2-155" fmla="*/ 1374085 w 1374085"/>
              <a:gd name="connsiteY2-156" fmla="*/ 319 h 4075328"/>
              <a:gd name="connsiteX3-157" fmla="*/ 114221 w 1374085"/>
              <a:gd name="connsiteY3-158" fmla="*/ 4075328 h 4075328"/>
              <a:gd name="connsiteX4-159" fmla="*/ 0 w 1374085"/>
              <a:gd name="connsiteY4-160" fmla="*/ 4074548 h 4075328"/>
              <a:gd name="connsiteX0-161" fmla="*/ 0 w 1407951"/>
              <a:gd name="connsiteY0-162" fmla="*/ 4080192 h 4080192"/>
              <a:gd name="connsiteX1-163" fmla="*/ 1277738 w 1407951"/>
              <a:gd name="connsiteY1-164" fmla="*/ 0 h 4080192"/>
              <a:gd name="connsiteX2-165" fmla="*/ 1407951 w 1407951"/>
              <a:gd name="connsiteY2-166" fmla="*/ 319 h 4080192"/>
              <a:gd name="connsiteX3-167" fmla="*/ 148087 w 1407951"/>
              <a:gd name="connsiteY3-168" fmla="*/ 4075328 h 4080192"/>
              <a:gd name="connsiteX4-169" fmla="*/ 0 w 1407951"/>
              <a:gd name="connsiteY4-170" fmla="*/ 4080192 h 4080192"/>
              <a:gd name="connsiteX0-171" fmla="*/ 0 w 1407951"/>
              <a:gd name="connsiteY0-172" fmla="*/ 4080192 h 4080192"/>
              <a:gd name="connsiteX1-173" fmla="*/ 1277738 w 1407951"/>
              <a:gd name="connsiteY1-174" fmla="*/ 0 h 4080192"/>
              <a:gd name="connsiteX2-175" fmla="*/ 1407951 w 1407951"/>
              <a:gd name="connsiteY2-176" fmla="*/ 319 h 4080192"/>
              <a:gd name="connsiteX3-177" fmla="*/ 121389 w 1407951"/>
              <a:gd name="connsiteY3-178" fmla="*/ 4075328 h 4080192"/>
              <a:gd name="connsiteX4-179" fmla="*/ 0 w 1407951"/>
              <a:gd name="connsiteY4-180" fmla="*/ 4080192 h 4080192"/>
              <a:gd name="connsiteX0-181" fmla="*/ 0 w 1427975"/>
              <a:gd name="connsiteY0-182" fmla="*/ 4086867 h 4086867"/>
              <a:gd name="connsiteX1-183" fmla="*/ 1297762 w 1427975"/>
              <a:gd name="connsiteY1-184" fmla="*/ 0 h 4086867"/>
              <a:gd name="connsiteX2-185" fmla="*/ 1427975 w 1427975"/>
              <a:gd name="connsiteY2-186" fmla="*/ 319 h 4086867"/>
              <a:gd name="connsiteX3-187" fmla="*/ 141413 w 1427975"/>
              <a:gd name="connsiteY3-188" fmla="*/ 4075328 h 4086867"/>
              <a:gd name="connsiteX4-189" fmla="*/ 0 w 1427975"/>
              <a:gd name="connsiteY4-190" fmla="*/ 4086867 h 4086867"/>
              <a:gd name="connsiteX0-191" fmla="*/ 0 w 1427975"/>
              <a:gd name="connsiteY0-192" fmla="*/ 4074225 h 4075328"/>
              <a:gd name="connsiteX1-193" fmla="*/ 1297762 w 1427975"/>
              <a:gd name="connsiteY1-194" fmla="*/ 0 h 4075328"/>
              <a:gd name="connsiteX2-195" fmla="*/ 1427975 w 1427975"/>
              <a:gd name="connsiteY2-196" fmla="*/ 319 h 4075328"/>
              <a:gd name="connsiteX3-197" fmla="*/ 141413 w 1427975"/>
              <a:gd name="connsiteY3-198" fmla="*/ 4075328 h 4075328"/>
              <a:gd name="connsiteX4-199" fmla="*/ 0 w 1427975"/>
              <a:gd name="connsiteY4-200" fmla="*/ 4074225 h 407532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427975" h="4075328">
                <a:moveTo>
                  <a:pt x="0" y="4074225"/>
                </a:moveTo>
                <a:lnTo>
                  <a:pt x="1297762" y="0"/>
                </a:lnTo>
                <a:lnTo>
                  <a:pt x="1427975" y="319"/>
                </a:lnTo>
                <a:lnTo>
                  <a:pt x="141413" y="4075328"/>
                </a:lnTo>
                <a:lnTo>
                  <a:pt x="0" y="4074225"/>
                </a:ln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1" name="矩形 4"/>
          <p:cNvSpPr/>
          <p:nvPr userDrawn="1"/>
        </p:nvSpPr>
        <p:spPr>
          <a:xfrm>
            <a:off x="-4605" y="1847396"/>
            <a:ext cx="2317865" cy="5010604"/>
          </a:xfrm>
          <a:custGeom>
            <a:avLst/>
            <a:gdLst>
              <a:gd name="connsiteX0" fmla="*/ 0 w 2460740"/>
              <a:gd name="connsiteY0" fmla="*/ 0 h 5007429"/>
              <a:gd name="connsiteX1" fmla="*/ 2460740 w 2460740"/>
              <a:gd name="connsiteY1" fmla="*/ 0 h 5007429"/>
              <a:gd name="connsiteX2" fmla="*/ 2460740 w 2460740"/>
              <a:gd name="connsiteY2" fmla="*/ 5007429 h 5007429"/>
              <a:gd name="connsiteX3" fmla="*/ 0 w 2460740"/>
              <a:gd name="connsiteY3" fmla="*/ 5007429 h 5007429"/>
              <a:gd name="connsiteX4" fmla="*/ 0 w 2460740"/>
              <a:gd name="connsiteY4" fmla="*/ 0 h 5007429"/>
              <a:gd name="connsiteX0-1" fmla="*/ 0 w 2460740"/>
              <a:gd name="connsiteY0-2" fmla="*/ 0 h 5007429"/>
              <a:gd name="connsiteX1-3" fmla="*/ 751683 w 2460740"/>
              <a:gd name="connsiteY1-4" fmla="*/ 0 h 5007429"/>
              <a:gd name="connsiteX2-5" fmla="*/ 2460740 w 2460740"/>
              <a:gd name="connsiteY2-6" fmla="*/ 5007429 h 5007429"/>
              <a:gd name="connsiteX3-7" fmla="*/ 0 w 2460740"/>
              <a:gd name="connsiteY3-8" fmla="*/ 5007429 h 5007429"/>
              <a:gd name="connsiteX4-9" fmla="*/ 0 w 2460740"/>
              <a:gd name="connsiteY4-10" fmla="*/ 0 h 5007429"/>
              <a:gd name="connsiteX0-11" fmla="*/ 0 w 2460740"/>
              <a:gd name="connsiteY0-12" fmla="*/ 3175 h 5010604"/>
              <a:gd name="connsiteX1-13" fmla="*/ 878683 w 2460740"/>
              <a:gd name="connsiteY1-14" fmla="*/ 0 h 5010604"/>
              <a:gd name="connsiteX2-15" fmla="*/ 2460740 w 2460740"/>
              <a:gd name="connsiteY2-16" fmla="*/ 5010604 h 5010604"/>
              <a:gd name="connsiteX3-17" fmla="*/ 0 w 2460740"/>
              <a:gd name="connsiteY3-18" fmla="*/ 5010604 h 5010604"/>
              <a:gd name="connsiteX4-19" fmla="*/ 0 w 2460740"/>
              <a:gd name="connsiteY4-20" fmla="*/ 3175 h 5010604"/>
              <a:gd name="connsiteX0-21" fmla="*/ 146050 w 2460740"/>
              <a:gd name="connsiteY0-22" fmla="*/ 0 h 5010604"/>
              <a:gd name="connsiteX1-23" fmla="*/ 878683 w 2460740"/>
              <a:gd name="connsiteY1-24" fmla="*/ 0 h 5010604"/>
              <a:gd name="connsiteX2-25" fmla="*/ 2460740 w 2460740"/>
              <a:gd name="connsiteY2-26" fmla="*/ 5010604 h 5010604"/>
              <a:gd name="connsiteX3-27" fmla="*/ 0 w 2460740"/>
              <a:gd name="connsiteY3-28" fmla="*/ 5010604 h 5010604"/>
              <a:gd name="connsiteX4-29" fmla="*/ 146050 w 2460740"/>
              <a:gd name="connsiteY4-30" fmla="*/ 0 h 5010604"/>
              <a:gd name="connsiteX0-31" fmla="*/ 3175 w 2317865"/>
              <a:gd name="connsiteY0-32" fmla="*/ 0 h 5010604"/>
              <a:gd name="connsiteX1-33" fmla="*/ 735808 w 2317865"/>
              <a:gd name="connsiteY1-34" fmla="*/ 0 h 5010604"/>
              <a:gd name="connsiteX2-35" fmla="*/ 2317865 w 2317865"/>
              <a:gd name="connsiteY2-36" fmla="*/ 5010604 h 5010604"/>
              <a:gd name="connsiteX3-37" fmla="*/ 0 w 2317865"/>
              <a:gd name="connsiteY3-38" fmla="*/ 5004254 h 5010604"/>
              <a:gd name="connsiteX4-39" fmla="*/ 3175 w 2317865"/>
              <a:gd name="connsiteY4-40" fmla="*/ 0 h 501060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317865" h="5010604">
                <a:moveTo>
                  <a:pt x="3175" y="0"/>
                </a:moveTo>
                <a:lnTo>
                  <a:pt x="735808" y="0"/>
                </a:lnTo>
                <a:lnTo>
                  <a:pt x="2317865" y="5010604"/>
                </a:lnTo>
                <a:lnTo>
                  <a:pt x="0" y="5004254"/>
                </a:lnTo>
                <a:cubicBezTo>
                  <a:pt x="1058" y="3336169"/>
                  <a:pt x="2117" y="1668085"/>
                  <a:pt x="3175" y="0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56" name="文本框 55"/>
          <p:cNvSpPr txBox="1"/>
          <p:nvPr userDrawn="1"/>
        </p:nvSpPr>
        <p:spPr>
          <a:xfrm>
            <a:off x="11918731" y="-77251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pic>
        <p:nvPicPr>
          <p:cNvPr id="55" name="图片 5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540321" y="2801736"/>
            <a:ext cx="294860" cy="3629043"/>
          </a:xfrm>
          <a:prstGeom prst="rect">
            <a:avLst/>
          </a:prstGeom>
        </p:spPr>
      </p:pic>
      <p:sp>
        <p:nvSpPr>
          <p:cNvPr id="16" name="平行四边形 2"/>
          <p:cNvSpPr/>
          <p:nvPr userDrawn="1"/>
        </p:nvSpPr>
        <p:spPr>
          <a:xfrm flipH="1">
            <a:off x="1188537" y="2783453"/>
            <a:ext cx="1427975" cy="4075328"/>
          </a:xfrm>
          <a:custGeom>
            <a:avLst/>
            <a:gdLst>
              <a:gd name="connsiteX0" fmla="*/ 0 w 2166257"/>
              <a:gd name="connsiteY0" fmla="*/ 4517572 h 4517572"/>
              <a:gd name="connsiteX1" fmla="*/ 541564 w 2166257"/>
              <a:gd name="connsiteY1" fmla="*/ 0 h 4517572"/>
              <a:gd name="connsiteX2" fmla="*/ 2166257 w 2166257"/>
              <a:gd name="connsiteY2" fmla="*/ 0 h 4517572"/>
              <a:gd name="connsiteX3" fmla="*/ 1624693 w 2166257"/>
              <a:gd name="connsiteY3" fmla="*/ 4517572 h 4517572"/>
              <a:gd name="connsiteX4" fmla="*/ 0 w 2166257"/>
              <a:gd name="connsiteY4" fmla="*/ 4517572 h 4517572"/>
              <a:gd name="connsiteX0-1" fmla="*/ 0 w 2166257"/>
              <a:gd name="connsiteY0-2" fmla="*/ 4517572 h 4517572"/>
              <a:gd name="connsiteX1-3" fmla="*/ 1807656 w 2166257"/>
              <a:gd name="connsiteY1-4" fmla="*/ 28136 h 4517572"/>
              <a:gd name="connsiteX2-5" fmla="*/ 2166257 w 2166257"/>
              <a:gd name="connsiteY2-6" fmla="*/ 0 h 4517572"/>
              <a:gd name="connsiteX3-7" fmla="*/ 1624693 w 2166257"/>
              <a:gd name="connsiteY3-8" fmla="*/ 4517572 h 4517572"/>
              <a:gd name="connsiteX4-9" fmla="*/ 0 w 2166257"/>
              <a:gd name="connsiteY4-10" fmla="*/ 4517572 h 4517572"/>
              <a:gd name="connsiteX0-11" fmla="*/ 0 w 886097"/>
              <a:gd name="connsiteY0-12" fmla="*/ 4531640 h 4531640"/>
              <a:gd name="connsiteX1-13" fmla="*/ 527496 w 886097"/>
              <a:gd name="connsiteY1-14" fmla="*/ 28136 h 4531640"/>
              <a:gd name="connsiteX2-15" fmla="*/ 886097 w 886097"/>
              <a:gd name="connsiteY2-16" fmla="*/ 0 h 4531640"/>
              <a:gd name="connsiteX3-17" fmla="*/ 344533 w 886097"/>
              <a:gd name="connsiteY3-18" fmla="*/ 4517572 h 4531640"/>
              <a:gd name="connsiteX4-19" fmla="*/ 0 w 886097"/>
              <a:gd name="connsiteY4-20" fmla="*/ 4531640 h 4531640"/>
              <a:gd name="connsiteX0-21" fmla="*/ 0 w 1601820"/>
              <a:gd name="connsiteY0-22" fmla="*/ 4503504 h 4503504"/>
              <a:gd name="connsiteX1-23" fmla="*/ 527496 w 1601820"/>
              <a:gd name="connsiteY1-24" fmla="*/ 0 h 4503504"/>
              <a:gd name="connsiteX2-25" fmla="*/ 1601820 w 1601820"/>
              <a:gd name="connsiteY2-26" fmla="*/ 381716 h 4503504"/>
              <a:gd name="connsiteX3-27" fmla="*/ 344533 w 1601820"/>
              <a:gd name="connsiteY3-28" fmla="*/ 4489436 h 4503504"/>
              <a:gd name="connsiteX4-29" fmla="*/ 0 w 1601820"/>
              <a:gd name="connsiteY4-30" fmla="*/ 4503504 h 4503504"/>
              <a:gd name="connsiteX0-31" fmla="*/ 0 w 1601820"/>
              <a:gd name="connsiteY0-32" fmla="*/ 4503504 h 4503504"/>
              <a:gd name="connsiteX1-33" fmla="*/ 527496 w 1601820"/>
              <a:gd name="connsiteY1-34" fmla="*/ 0 h 4503504"/>
              <a:gd name="connsiteX2-35" fmla="*/ 1601820 w 1601820"/>
              <a:gd name="connsiteY2-36" fmla="*/ 381716 h 4503504"/>
              <a:gd name="connsiteX3-37" fmla="*/ 250099 w 1601820"/>
              <a:gd name="connsiteY3-38" fmla="*/ 4166537 h 4503504"/>
              <a:gd name="connsiteX4-39" fmla="*/ 0 w 1601820"/>
              <a:gd name="connsiteY4-40" fmla="*/ 4503504 h 4503504"/>
              <a:gd name="connsiteX0-41" fmla="*/ 0 w 1601820"/>
              <a:gd name="connsiteY0-42" fmla="*/ 4503504 h 4503504"/>
              <a:gd name="connsiteX1-43" fmla="*/ 527496 w 1601820"/>
              <a:gd name="connsiteY1-44" fmla="*/ 0 h 4503504"/>
              <a:gd name="connsiteX2-45" fmla="*/ 1601820 w 1601820"/>
              <a:gd name="connsiteY2-46" fmla="*/ 381716 h 4503504"/>
              <a:gd name="connsiteX3-47" fmla="*/ 345514 w 1601820"/>
              <a:gd name="connsiteY3-48" fmla="*/ 4452784 h 4503504"/>
              <a:gd name="connsiteX4-49" fmla="*/ 0 w 1601820"/>
              <a:gd name="connsiteY4-50" fmla="*/ 4503504 h 4503504"/>
              <a:gd name="connsiteX0-51" fmla="*/ 0 w 1431235"/>
              <a:gd name="connsiteY0-52" fmla="*/ 4444833 h 4452784"/>
              <a:gd name="connsiteX1-53" fmla="*/ 356911 w 1431235"/>
              <a:gd name="connsiteY1-54" fmla="*/ 0 h 4452784"/>
              <a:gd name="connsiteX2-55" fmla="*/ 1431235 w 1431235"/>
              <a:gd name="connsiteY2-56" fmla="*/ 381716 h 4452784"/>
              <a:gd name="connsiteX3-57" fmla="*/ 174929 w 1431235"/>
              <a:gd name="connsiteY3-58" fmla="*/ 4452784 h 4452784"/>
              <a:gd name="connsiteX4-59" fmla="*/ 0 w 1431235"/>
              <a:gd name="connsiteY4-60" fmla="*/ 4444833 h 4452784"/>
              <a:gd name="connsiteX0-61" fmla="*/ 0 w 1431235"/>
              <a:gd name="connsiteY0-62" fmla="*/ 4063117 h 4071068"/>
              <a:gd name="connsiteX1-63" fmla="*/ 1144987 w 1431235"/>
              <a:gd name="connsiteY1-64" fmla="*/ 294199 h 4071068"/>
              <a:gd name="connsiteX2-65" fmla="*/ 1431235 w 1431235"/>
              <a:gd name="connsiteY2-66" fmla="*/ 0 h 4071068"/>
              <a:gd name="connsiteX3-67" fmla="*/ 174929 w 1431235"/>
              <a:gd name="connsiteY3-68" fmla="*/ 4071068 h 4071068"/>
              <a:gd name="connsiteX4-69" fmla="*/ 0 w 1431235"/>
              <a:gd name="connsiteY4-70" fmla="*/ 4063117 h 4071068"/>
              <a:gd name="connsiteX0-71" fmla="*/ 0 w 1431235"/>
              <a:gd name="connsiteY0-72" fmla="*/ 4063117 h 4071068"/>
              <a:gd name="connsiteX1-73" fmla="*/ 1280159 w 1431235"/>
              <a:gd name="connsiteY1-74" fmla="*/ 45719 h 4071068"/>
              <a:gd name="connsiteX2-75" fmla="*/ 1431235 w 1431235"/>
              <a:gd name="connsiteY2-76" fmla="*/ 0 h 4071068"/>
              <a:gd name="connsiteX3-77" fmla="*/ 174929 w 1431235"/>
              <a:gd name="connsiteY3-78" fmla="*/ 4071068 h 4071068"/>
              <a:gd name="connsiteX4-79" fmla="*/ 0 w 1431235"/>
              <a:gd name="connsiteY4-80" fmla="*/ 4063117 h 4071068"/>
              <a:gd name="connsiteX0-81" fmla="*/ 0 w 1431235"/>
              <a:gd name="connsiteY0-82" fmla="*/ 4069786 h 4077737"/>
              <a:gd name="connsiteX1-83" fmla="*/ 1327784 w 1431235"/>
              <a:gd name="connsiteY1-84" fmla="*/ 0 h 4077737"/>
              <a:gd name="connsiteX2-85" fmla="*/ 1431235 w 1431235"/>
              <a:gd name="connsiteY2-86" fmla="*/ 6669 h 4077737"/>
              <a:gd name="connsiteX3-87" fmla="*/ 174929 w 1431235"/>
              <a:gd name="connsiteY3-88" fmla="*/ 4077737 h 4077737"/>
              <a:gd name="connsiteX4-89" fmla="*/ 0 w 1431235"/>
              <a:gd name="connsiteY4-90" fmla="*/ 4069786 h 4077737"/>
              <a:gd name="connsiteX0-91" fmla="*/ 0 w 1374085"/>
              <a:gd name="connsiteY0-92" fmla="*/ 4084073 h 4084073"/>
              <a:gd name="connsiteX1-93" fmla="*/ 1270634 w 1374085"/>
              <a:gd name="connsiteY1-94" fmla="*/ 0 h 4084073"/>
              <a:gd name="connsiteX2-95" fmla="*/ 1374085 w 1374085"/>
              <a:gd name="connsiteY2-96" fmla="*/ 6669 h 4084073"/>
              <a:gd name="connsiteX3-97" fmla="*/ 117779 w 1374085"/>
              <a:gd name="connsiteY3-98" fmla="*/ 4077737 h 4084073"/>
              <a:gd name="connsiteX4-99" fmla="*/ 0 w 1374085"/>
              <a:gd name="connsiteY4-100" fmla="*/ 4084073 h 4084073"/>
              <a:gd name="connsiteX0-101" fmla="*/ 0 w 1377260"/>
              <a:gd name="connsiteY0-102" fmla="*/ 4086929 h 4086929"/>
              <a:gd name="connsiteX1-103" fmla="*/ 1270634 w 1377260"/>
              <a:gd name="connsiteY1-104" fmla="*/ 2856 h 4086929"/>
              <a:gd name="connsiteX2-105" fmla="*/ 1377260 w 1377260"/>
              <a:gd name="connsiteY2-106" fmla="*/ 0 h 4086929"/>
              <a:gd name="connsiteX3-107" fmla="*/ 117779 w 1377260"/>
              <a:gd name="connsiteY3-108" fmla="*/ 4080593 h 4086929"/>
              <a:gd name="connsiteX4-109" fmla="*/ 0 w 1377260"/>
              <a:gd name="connsiteY4-110" fmla="*/ 4086929 h 4086929"/>
              <a:gd name="connsiteX0-111" fmla="*/ 0 w 1374085"/>
              <a:gd name="connsiteY0-112" fmla="*/ 4084073 h 4084073"/>
              <a:gd name="connsiteX1-113" fmla="*/ 1270634 w 1374085"/>
              <a:gd name="connsiteY1-114" fmla="*/ 0 h 4084073"/>
              <a:gd name="connsiteX2-115" fmla="*/ 1374085 w 1374085"/>
              <a:gd name="connsiteY2-116" fmla="*/ 3494 h 4084073"/>
              <a:gd name="connsiteX3-117" fmla="*/ 117779 w 1374085"/>
              <a:gd name="connsiteY3-118" fmla="*/ 4077737 h 4084073"/>
              <a:gd name="connsiteX4-119" fmla="*/ 0 w 1374085"/>
              <a:gd name="connsiteY4-120" fmla="*/ 4084073 h 4084073"/>
              <a:gd name="connsiteX0-121" fmla="*/ 0 w 1374085"/>
              <a:gd name="connsiteY0-122" fmla="*/ 4080579 h 4080579"/>
              <a:gd name="connsiteX1-123" fmla="*/ 1270634 w 1374085"/>
              <a:gd name="connsiteY1-124" fmla="*/ 6031 h 4080579"/>
              <a:gd name="connsiteX2-125" fmla="*/ 1374085 w 1374085"/>
              <a:gd name="connsiteY2-126" fmla="*/ 0 h 4080579"/>
              <a:gd name="connsiteX3-127" fmla="*/ 117779 w 1374085"/>
              <a:gd name="connsiteY3-128" fmla="*/ 4074243 h 4080579"/>
              <a:gd name="connsiteX4-129" fmla="*/ 0 w 1374085"/>
              <a:gd name="connsiteY4-130" fmla="*/ 4080579 h 4080579"/>
              <a:gd name="connsiteX0-131" fmla="*/ 0 w 1374085"/>
              <a:gd name="connsiteY0-132" fmla="*/ 4074548 h 4074548"/>
              <a:gd name="connsiteX1-133" fmla="*/ 1270634 w 1374085"/>
              <a:gd name="connsiteY1-134" fmla="*/ 0 h 4074548"/>
              <a:gd name="connsiteX2-135" fmla="*/ 1374085 w 1374085"/>
              <a:gd name="connsiteY2-136" fmla="*/ 319 h 4074548"/>
              <a:gd name="connsiteX3-137" fmla="*/ 117779 w 1374085"/>
              <a:gd name="connsiteY3-138" fmla="*/ 4068212 h 4074548"/>
              <a:gd name="connsiteX4-139" fmla="*/ 0 w 1374085"/>
              <a:gd name="connsiteY4-140" fmla="*/ 4074548 h 4074548"/>
              <a:gd name="connsiteX0-141" fmla="*/ 0 w 1374085"/>
              <a:gd name="connsiteY0-142" fmla="*/ 4074548 h 4075328"/>
              <a:gd name="connsiteX1-143" fmla="*/ 1270634 w 1374085"/>
              <a:gd name="connsiteY1-144" fmla="*/ 0 h 4075328"/>
              <a:gd name="connsiteX2-145" fmla="*/ 1374085 w 1374085"/>
              <a:gd name="connsiteY2-146" fmla="*/ 319 h 4075328"/>
              <a:gd name="connsiteX3-147" fmla="*/ 114221 w 1374085"/>
              <a:gd name="connsiteY3-148" fmla="*/ 4075328 h 4075328"/>
              <a:gd name="connsiteX4-149" fmla="*/ 0 w 1374085"/>
              <a:gd name="connsiteY4-150" fmla="*/ 4074548 h 4075328"/>
              <a:gd name="connsiteX0-151" fmla="*/ 0 w 1374085"/>
              <a:gd name="connsiteY0-152" fmla="*/ 4074548 h 4075328"/>
              <a:gd name="connsiteX1-153" fmla="*/ 1243872 w 1374085"/>
              <a:gd name="connsiteY1-154" fmla="*/ 0 h 4075328"/>
              <a:gd name="connsiteX2-155" fmla="*/ 1374085 w 1374085"/>
              <a:gd name="connsiteY2-156" fmla="*/ 319 h 4075328"/>
              <a:gd name="connsiteX3-157" fmla="*/ 114221 w 1374085"/>
              <a:gd name="connsiteY3-158" fmla="*/ 4075328 h 4075328"/>
              <a:gd name="connsiteX4-159" fmla="*/ 0 w 1374085"/>
              <a:gd name="connsiteY4-160" fmla="*/ 4074548 h 4075328"/>
              <a:gd name="connsiteX0-161" fmla="*/ 0 w 1407951"/>
              <a:gd name="connsiteY0-162" fmla="*/ 4080192 h 4080192"/>
              <a:gd name="connsiteX1-163" fmla="*/ 1277738 w 1407951"/>
              <a:gd name="connsiteY1-164" fmla="*/ 0 h 4080192"/>
              <a:gd name="connsiteX2-165" fmla="*/ 1407951 w 1407951"/>
              <a:gd name="connsiteY2-166" fmla="*/ 319 h 4080192"/>
              <a:gd name="connsiteX3-167" fmla="*/ 148087 w 1407951"/>
              <a:gd name="connsiteY3-168" fmla="*/ 4075328 h 4080192"/>
              <a:gd name="connsiteX4-169" fmla="*/ 0 w 1407951"/>
              <a:gd name="connsiteY4-170" fmla="*/ 4080192 h 4080192"/>
              <a:gd name="connsiteX0-171" fmla="*/ 0 w 1407951"/>
              <a:gd name="connsiteY0-172" fmla="*/ 4080192 h 4080192"/>
              <a:gd name="connsiteX1-173" fmla="*/ 1277738 w 1407951"/>
              <a:gd name="connsiteY1-174" fmla="*/ 0 h 4080192"/>
              <a:gd name="connsiteX2-175" fmla="*/ 1407951 w 1407951"/>
              <a:gd name="connsiteY2-176" fmla="*/ 319 h 4080192"/>
              <a:gd name="connsiteX3-177" fmla="*/ 121389 w 1407951"/>
              <a:gd name="connsiteY3-178" fmla="*/ 4075328 h 4080192"/>
              <a:gd name="connsiteX4-179" fmla="*/ 0 w 1407951"/>
              <a:gd name="connsiteY4-180" fmla="*/ 4080192 h 4080192"/>
              <a:gd name="connsiteX0-181" fmla="*/ 0 w 1427975"/>
              <a:gd name="connsiteY0-182" fmla="*/ 4086867 h 4086867"/>
              <a:gd name="connsiteX1-183" fmla="*/ 1297762 w 1427975"/>
              <a:gd name="connsiteY1-184" fmla="*/ 0 h 4086867"/>
              <a:gd name="connsiteX2-185" fmla="*/ 1427975 w 1427975"/>
              <a:gd name="connsiteY2-186" fmla="*/ 319 h 4086867"/>
              <a:gd name="connsiteX3-187" fmla="*/ 141413 w 1427975"/>
              <a:gd name="connsiteY3-188" fmla="*/ 4075328 h 4086867"/>
              <a:gd name="connsiteX4-189" fmla="*/ 0 w 1427975"/>
              <a:gd name="connsiteY4-190" fmla="*/ 4086867 h 4086867"/>
              <a:gd name="connsiteX0-191" fmla="*/ 0 w 1427975"/>
              <a:gd name="connsiteY0-192" fmla="*/ 4074225 h 4075328"/>
              <a:gd name="connsiteX1-193" fmla="*/ 1297762 w 1427975"/>
              <a:gd name="connsiteY1-194" fmla="*/ 0 h 4075328"/>
              <a:gd name="connsiteX2-195" fmla="*/ 1427975 w 1427975"/>
              <a:gd name="connsiteY2-196" fmla="*/ 319 h 4075328"/>
              <a:gd name="connsiteX3-197" fmla="*/ 141413 w 1427975"/>
              <a:gd name="connsiteY3-198" fmla="*/ 4075328 h 4075328"/>
              <a:gd name="connsiteX4-199" fmla="*/ 0 w 1427975"/>
              <a:gd name="connsiteY4-200" fmla="*/ 4074225 h 407532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427975" h="4075328">
                <a:moveTo>
                  <a:pt x="0" y="4074225"/>
                </a:moveTo>
                <a:lnTo>
                  <a:pt x="1297762" y="0"/>
                </a:lnTo>
                <a:lnTo>
                  <a:pt x="1427975" y="319"/>
                </a:lnTo>
                <a:lnTo>
                  <a:pt x="141413" y="4075328"/>
                </a:lnTo>
                <a:lnTo>
                  <a:pt x="0" y="4074225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7" name="矩形 4"/>
          <p:cNvSpPr/>
          <p:nvPr userDrawn="1"/>
        </p:nvSpPr>
        <p:spPr>
          <a:xfrm>
            <a:off x="-1709" y="1846898"/>
            <a:ext cx="2299159" cy="5011102"/>
          </a:xfrm>
          <a:custGeom>
            <a:avLst/>
            <a:gdLst>
              <a:gd name="connsiteX0" fmla="*/ 0 w 2460740"/>
              <a:gd name="connsiteY0" fmla="*/ 0 h 5007429"/>
              <a:gd name="connsiteX1" fmla="*/ 2460740 w 2460740"/>
              <a:gd name="connsiteY1" fmla="*/ 0 h 5007429"/>
              <a:gd name="connsiteX2" fmla="*/ 2460740 w 2460740"/>
              <a:gd name="connsiteY2" fmla="*/ 5007429 h 5007429"/>
              <a:gd name="connsiteX3" fmla="*/ 0 w 2460740"/>
              <a:gd name="connsiteY3" fmla="*/ 5007429 h 5007429"/>
              <a:gd name="connsiteX4" fmla="*/ 0 w 2460740"/>
              <a:gd name="connsiteY4" fmla="*/ 0 h 5007429"/>
              <a:gd name="connsiteX0-1" fmla="*/ 0 w 2460740"/>
              <a:gd name="connsiteY0-2" fmla="*/ 0 h 5007429"/>
              <a:gd name="connsiteX1-3" fmla="*/ 751683 w 2460740"/>
              <a:gd name="connsiteY1-4" fmla="*/ 0 h 5007429"/>
              <a:gd name="connsiteX2-5" fmla="*/ 2460740 w 2460740"/>
              <a:gd name="connsiteY2-6" fmla="*/ 5007429 h 5007429"/>
              <a:gd name="connsiteX3-7" fmla="*/ 0 w 2460740"/>
              <a:gd name="connsiteY3-8" fmla="*/ 5007429 h 5007429"/>
              <a:gd name="connsiteX4-9" fmla="*/ 0 w 2460740"/>
              <a:gd name="connsiteY4-10" fmla="*/ 0 h 5007429"/>
              <a:gd name="connsiteX0-11" fmla="*/ 0 w 2460740"/>
              <a:gd name="connsiteY0-12" fmla="*/ 3175 h 5010604"/>
              <a:gd name="connsiteX1-13" fmla="*/ 878683 w 2460740"/>
              <a:gd name="connsiteY1-14" fmla="*/ 0 h 5010604"/>
              <a:gd name="connsiteX2-15" fmla="*/ 2460740 w 2460740"/>
              <a:gd name="connsiteY2-16" fmla="*/ 5010604 h 5010604"/>
              <a:gd name="connsiteX3-17" fmla="*/ 0 w 2460740"/>
              <a:gd name="connsiteY3-18" fmla="*/ 5010604 h 5010604"/>
              <a:gd name="connsiteX4-19" fmla="*/ 0 w 2460740"/>
              <a:gd name="connsiteY4-20" fmla="*/ 3175 h 5010604"/>
              <a:gd name="connsiteX0-21" fmla="*/ 154236 w 2460740"/>
              <a:gd name="connsiteY0-22" fmla="*/ 0 h 5014774"/>
              <a:gd name="connsiteX1-23" fmla="*/ 878683 w 2460740"/>
              <a:gd name="connsiteY1-24" fmla="*/ 4170 h 5014774"/>
              <a:gd name="connsiteX2-25" fmla="*/ 2460740 w 2460740"/>
              <a:gd name="connsiteY2-26" fmla="*/ 5014774 h 5014774"/>
              <a:gd name="connsiteX3-27" fmla="*/ 0 w 2460740"/>
              <a:gd name="connsiteY3-28" fmla="*/ 5014774 h 5014774"/>
              <a:gd name="connsiteX4-29" fmla="*/ 154236 w 2460740"/>
              <a:gd name="connsiteY4-30" fmla="*/ 0 h 5014774"/>
              <a:gd name="connsiteX0-31" fmla="*/ 150564 w 2460740"/>
              <a:gd name="connsiteY0-32" fmla="*/ 0 h 5014774"/>
              <a:gd name="connsiteX1-33" fmla="*/ 878683 w 2460740"/>
              <a:gd name="connsiteY1-34" fmla="*/ 4170 h 5014774"/>
              <a:gd name="connsiteX2-35" fmla="*/ 2460740 w 2460740"/>
              <a:gd name="connsiteY2-36" fmla="*/ 5014774 h 5014774"/>
              <a:gd name="connsiteX3-37" fmla="*/ 0 w 2460740"/>
              <a:gd name="connsiteY3-38" fmla="*/ 5014774 h 5014774"/>
              <a:gd name="connsiteX4-39" fmla="*/ 150564 w 2460740"/>
              <a:gd name="connsiteY4-40" fmla="*/ 0 h 5014774"/>
              <a:gd name="connsiteX0-41" fmla="*/ 150564 w 2460740"/>
              <a:gd name="connsiteY0-42" fmla="*/ 0 h 5011102"/>
              <a:gd name="connsiteX1-43" fmla="*/ 878683 w 2460740"/>
              <a:gd name="connsiteY1-44" fmla="*/ 498 h 5011102"/>
              <a:gd name="connsiteX2-45" fmla="*/ 2460740 w 2460740"/>
              <a:gd name="connsiteY2-46" fmla="*/ 5011102 h 5011102"/>
              <a:gd name="connsiteX3-47" fmla="*/ 0 w 2460740"/>
              <a:gd name="connsiteY3-48" fmla="*/ 5011102 h 5011102"/>
              <a:gd name="connsiteX4-49" fmla="*/ 150564 w 2460740"/>
              <a:gd name="connsiteY4-50" fmla="*/ 0 h 5011102"/>
              <a:gd name="connsiteX0-51" fmla="*/ 176270 w 2460740"/>
              <a:gd name="connsiteY0-52" fmla="*/ 98654 h 5010604"/>
              <a:gd name="connsiteX1-53" fmla="*/ 878683 w 2460740"/>
              <a:gd name="connsiteY1-54" fmla="*/ 0 h 5010604"/>
              <a:gd name="connsiteX2-55" fmla="*/ 2460740 w 2460740"/>
              <a:gd name="connsiteY2-56" fmla="*/ 5010604 h 5010604"/>
              <a:gd name="connsiteX3-57" fmla="*/ 0 w 2460740"/>
              <a:gd name="connsiteY3-58" fmla="*/ 5010604 h 5010604"/>
              <a:gd name="connsiteX4-59" fmla="*/ 176270 w 2460740"/>
              <a:gd name="connsiteY4-60" fmla="*/ 98654 h 5010604"/>
              <a:gd name="connsiteX0-61" fmla="*/ 165253 w 2460740"/>
              <a:gd name="connsiteY0-62" fmla="*/ 6847 h 5010604"/>
              <a:gd name="connsiteX1-63" fmla="*/ 878683 w 2460740"/>
              <a:gd name="connsiteY1-64" fmla="*/ 0 h 5010604"/>
              <a:gd name="connsiteX2-65" fmla="*/ 2460740 w 2460740"/>
              <a:gd name="connsiteY2-66" fmla="*/ 5010604 h 5010604"/>
              <a:gd name="connsiteX3-67" fmla="*/ 0 w 2460740"/>
              <a:gd name="connsiteY3-68" fmla="*/ 5010604 h 5010604"/>
              <a:gd name="connsiteX4-69" fmla="*/ 165253 w 2460740"/>
              <a:gd name="connsiteY4-70" fmla="*/ 6847 h 5010604"/>
              <a:gd name="connsiteX0-71" fmla="*/ 165253 w 2460740"/>
              <a:gd name="connsiteY0-72" fmla="*/ 0 h 5011102"/>
              <a:gd name="connsiteX1-73" fmla="*/ 878683 w 2460740"/>
              <a:gd name="connsiteY1-74" fmla="*/ 498 h 5011102"/>
              <a:gd name="connsiteX2-75" fmla="*/ 2460740 w 2460740"/>
              <a:gd name="connsiteY2-76" fmla="*/ 5011102 h 5011102"/>
              <a:gd name="connsiteX3-77" fmla="*/ 0 w 2460740"/>
              <a:gd name="connsiteY3-78" fmla="*/ 5011102 h 5011102"/>
              <a:gd name="connsiteX4-79" fmla="*/ 165253 w 2460740"/>
              <a:gd name="connsiteY4-80" fmla="*/ 0 h 5011102"/>
              <a:gd name="connsiteX0-81" fmla="*/ 161581 w 2460740"/>
              <a:gd name="connsiteY0-82" fmla="*/ 0 h 5011102"/>
              <a:gd name="connsiteX1-83" fmla="*/ 878683 w 2460740"/>
              <a:gd name="connsiteY1-84" fmla="*/ 498 h 5011102"/>
              <a:gd name="connsiteX2-85" fmla="*/ 2460740 w 2460740"/>
              <a:gd name="connsiteY2-86" fmla="*/ 5011102 h 5011102"/>
              <a:gd name="connsiteX3-87" fmla="*/ 0 w 2460740"/>
              <a:gd name="connsiteY3-88" fmla="*/ 5011102 h 5011102"/>
              <a:gd name="connsiteX4-89" fmla="*/ 161581 w 2460740"/>
              <a:gd name="connsiteY4-90" fmla="*/ 0 h 5011102"/>
              <a:gd name="connsiteX0-91" fmla="*/ 0 w 2299159"/>
              <a:gd name="connsiteY0-92" fmla="*/ 0 h 5011102"/>
              <a:gd name="connsiteX1-93" fmla="*/ 717102 w 2299159"/>
              <a:gd name="connsiteY1-94" fmla="*/ 498 h 5011102"/>
              <a:gd name="connsiteX2-95" fmla="*/ 2299159 w 2299159"/>
              <a:gd name="connsiteY2-96" fmla="*/ 5011102 h 5011102"/>
              <a:gd name="connsiteX3-97" fmla="*/ 0 w 2299159"/>
              <a:gd name="connsiteY3-98" fmla="*/ 5011102 h 5011102"/>
              <a:gd name="connsiteX4-99" fmla="*/ 0 w 2299159"/>
              <a:gd name="connsiteY4-100" fmla="*/ 0 h 501110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299159" h="5011102">
                <a:moveTo>
                  <a:pt x="0" y="0"/>
                </a:moveTo>
                <a:lnTo>
                  <a:pt x="717102" y="498"/>
                </a:lnTo>
                <a:lnTo>
                  <a:pt x="2299159" y="5011102"/>
                </a:lnTo>
                <a:lnTo>
                  <a:pt x="0" y="5011102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1052" y="505345"/>
            <a:ext cx="1684421" cy="4572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"/>
          <p:cNvSpPr/>
          <p:nvPr userDrawn="1"/>
        </p:nvSpPr>
        <p:spPr>
          <a:xfrm>
            <a:off x="0" y="2556398"/>
            <a:ext cx="4134309" cy="1555373"/>
          </a:xfrm>
          <a:custGeom>
            <a:avLst/>
            <a:gdLst>
              <a:gd name="connsiteX0" fmla="*/ 0 w 4134309"/>
              <a:gd name="connsiteY0" fmla="*/ 0 h 1551198"/>
              <a:gd name="connsiteX1" fmla="*/ 4134309 w 4134309"/>
              <a:gd name="connsiteY1" fmla="*/ 0 h 1551198"/>
              <a:gd name="connsiteX2" fmla="*/ 4134309 w 4134309"/>
              <a:gd name="connsiteY2" fmla="*/ 1551198 h 1551198"/>
              <a:gd name="connsiteX3" fmla="*/ 0 w 4134309"/>
              <a:gd name="connsiteY3" fmla="*/ 1551198 h 1551198"/>
              <a:gd name="connsiteX4" fmla="*/ 0 w 4134309"/>
              <a:gd name="connsiteY4" fmla="*/ 0 h 1551198"/>
              <a:gd name="connsiteX0-1" fmla="*/ 0 w 4134309"/>
              <a:gd name="connsiteY0-2" fmla="*/ 4175 h 1555373"/>
              <a:gd name="connsiteX1-3" fmla="*/ 3645794 w 4134309"/>
              <a:gd name="connsiteY1-4" fmla="*/ 0 h 1555373"/>
              <a:gd name="connsiteX2-5" fmla="*/ 4134309 w 4134309"/>
              <a:gd name="connsiteY2-6" fmla="*/ 1555373 h 1555373"/>
              <a:gd name="connsiteX3-7" fmla="*/ 0 w 4134309"/>
              <a:gd name="connsiteY3-8" fmla="*/ 1555373 h 1555373"/>
              <a:gd name="connsiteX4-9" fmla="*/ 0 w 4134309"/>
              <a:gd name="connsiteY4-10" fmla="*/ 4175 h 155537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4134309" h="1555373">
                <a:moveTo>
                  <a:pt x="0" y="4175"/>
                </a:moveTo>
                <a:lnTo>
                  <a:pt x="3645794" y="0"/>
                </a:lnTo>
                <a:lnTo>
                  <a:pt x="4134309" y="1555373"/>
                </a:lnTo>
                <a:lnTo>
                  <a:pt x="0" y="1555373"/>
                </a:lnTo>
                <a:lnTo>
                  <a:pt x="0" y="4175"/>
                </a:lnTo>
                <a:close/>
              </a:path>
            </a:pathLst>
          </a:custGeom>
          <a:gradFill>
            <a:gsLst>
              <a:gs pos="28000">
                <a:srgbClr val="7AC259"/>
              </a:gs>
              <a:gs pos="100000">
                <a:srgbClr val="4BB75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1"/>
          <p:cNvSpPr/>
          <p:nvPr userDrawn="1"/>
        </p:nvSpPr>
        <p:spPr>
          <a:xfrm rot="10800000">
            <a:off x="9741840" y="2556398"/>
            <a:ext cx="2451505" cy="1555373"/>
          </a:xfrm>
          <a:custGeom>
            <a:avLst/>
            <a:gdLst>
              <a:gd name="connsiteX0" fmla="*/ 0 w 4134309"/>
              <a:gd name="connsiteY0" fmla="*/ 0 h 1551198"/>
              <a:gd name="connsiteX1" fmla="*/ 4134309 w 4134309"/>
              <a:gd name="connsiteY1" fmla="*/ 0 h 1551198"/>
              <a:gd name="connsiteX2" fmla="*/ 4134309 w 4134309"/>
              <a:gd name="connsiteY2" fmla="*/ 1551198 h 1551198"/>
              <a:gd name="connsiteX3" fmla="*/ 0 w 4134309"/>
              <a:gd name="connsiteY3" fmla="*/ 1551198 h 1551198"/>
              <a:gd name="connsiteX4" fmla="*/ 0 w 4134309"/>
              <a:gd name="connsiteY4" fmla="*/ 0 h 1551198"/>
              <a:gd name="connsiteX0-1" fmla="*/ 0 w 4134309"/>
              <a:gd name="connsiteY0-2" fmla="*/ 4175 h 1555373"/>
              <a:gd name="connsiteX1-3" fmla="*/ 3645794 w 4134309"/>
              <a:gd name="connsiteY1-4" fmla="*/ 0 h 1555373"/>
              <a:gd name="connsiteX2-5" fmla="*/ 4134309 w 4134309"/>
              <a:gd name="connsiteY2-6" fmla="*/ 1555373 h 1555373"/>
              <a:gd name="connsiteX3-7" fmla="*/ 0 w 4134309"/>
              <a:gd name="connsiteY3-8" fmla="*/ 1555373 h 1555373"/>
              <a:gd name="connsiteX4-9" fmla="*/ 0 w 4134309"/>
              <a:gd name="connsiteY4-10" fmla="*/ 4175 h 1555373"/>
              <a:gd name="connsiteX0-11" fmla="*/ 1684149 w 4134309"/>
              <a:gd name="connsiteY0-12" fmla="*/ 4175 h 1555373"/>
              <a:gd name="connsiteX1-13" fmla="*/ 3645794 w 4134309"/>
              <a:gd name="connsiteY1-14" fmla="*/ 0 h 1555373"/>
              <a:gd name="connsiteX2-15" fmla="*/ 4134309 w 4134309"/>
              <a:gd name="connsiteY2-16" fmla="*/ 1555373 h 1555373"/>
              <a:gd name="connsiteX3-17" fmla="*/ 0 w 4134309"/>
              <a:gd name="connsiteY3-18" fmla="*/ 1555373 h 1555373"/>
              <a:gd name="connsiteX4-19" fmla="*/ 1684149 w 4134309"/>
              <a:gd name="connsiteY4-20" fmla="*/ 4175 h 1555373"/>
              <a:gd name="connsiteX0-21" fmla="*/ 0 w 2450160"/>
              <a:gd name="connsiteY0-22" fmla="*/ 4175 h 1555373"/>
              <a:gd name="connsiteX1-23" fmla="*/ 1961645 w 2450160"/>
              <a:gd name="connsiteY1-24" fmla="*/ 0 h 1555373"/>
              <a:gd name="connsiteX2-25" fmla="*/ 2450160 w 2450160"/>
              <a:gd name="connsiteY2-26" fmla="*/ 1555373 h 1555373"/>
              <a:gd name="connsiteX3-27" fmla="*/ 12303 w 2450160"/>
              <a:gd name="connsiteY3-28" fmla="*/ 1555373 h 1555373"/>
              <a:gd name="connsiteX4-29" fmla="*/ 0 w 2450160"/>
              <a:gd name="connsiteY4-30" fmla="*/ 4175 h 1555373"/>
              <a:gd name="connsiteX0-31" fmla="*/ 0 w 2450160"/>
              <a:gd name="connsiteY0-32" fmla="*/ 4175 h 1555373"/>
              <a:gd name="connsiteX1-33" fmla="*/ 1961645 w 2450160"/>
              <a:gd name="connsiteY1-34" fmla="*/ 0 h 1555373"/>
              <a:gd name="connsiteX2-35" fmla="*/ 2450160 w 2450160"/>
              <a:gd name="connsiteY2-36" fmla="*/ 1555373 h 1555373"/>
              <a:gd name="connsiteX3-37" fmla="*/ 3204 w 2450160"/>
              <a:gd name="connsiteY3-38" fmla="*/ 1555373 h 1555373"/>
              <a:gd name="connsiteX4-39" fmla="*/ 0 w 2450160"/>
              <a:gd name="connsiteY4-40" fmla="*/ 4175 h 1555373"/>
              <a:gd name="connsiteX0-41" fmla="*/ 1345 w 2451505"/>
              <a:gd name="connsiteY0-42" fmla="*/ 4175 h 1555373"/>
              <a:gd name="connsiteX1-43" fmla="*/ 1962990 w 2451505"/>
              <a:gd name="connsiteY1-44" fmla="*/ 0 h 1555373"/>
              <a:gd name="connsiteX2-45" fmla="*/ 2451505 w 2451505"/>
              <a:gd name="connsiteY2-46" fmla="*/ 1555373 h 1555373"/>
              <a:gd name="connsiteX3-47" fmla="*/ 0 w 2451505"/>
              <a:gd name="connsiteY3-48" fmla="*/ 1555373 h 1555373"/>
              <a:gd name="connsiteX4-49" fmla="*/ 1345 w 2451505"/>
              <a:gd name="connsiteY4-50" fmla="*/ 4175 h 155537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451505" h="1555373">
                <a:moveTo>
                  <a:pt x="1345" y="4175"/>
                </a:moveTo>
                <a:lnTo>
                  <a:pt x="1962990" y="0"/>
                </a:lnTo>
                <a:lnTo>
                  <a:pt x="2451505" y="1555373"/>
                </a:lnTo>
                <a:lnTo>
                  <a:pt x="0" y="1555373"/>
                </a:lnTo>
                <a:cubicBezTo>
                  <a:pt x="448" y="1038307"/>
                  <a:pt x="897" y="521241"/>
                  <a:pt x="1345" y="4175"/>
                </a:cubicBezTo>
                <a:close/>
              </a:path>
            </a:pathLst>
          </a:custGeom>
          <a:gradFill>
            <a:gsLst>
              <a:gs pos="0">
                <a:srgbClr val="7AC259"/>
              </a:gs>
              <a:gs pos="100000">
                <a:srgbClr val="4BB75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3721100" y="3162296"/>
            <a:ext cx="8470900" cy="64128"/>
          </a:xfrm>
          <a:prstGeom prst="rect">
            <a:avLst/>
          </a:prstGeom>
          <a:gradFill>
            <a:gsLst>
              <a:gs pos="100000">
                <a:srgbClr val="7AC259"/>
              </a:gs>
              <a:gs pos="0">
                <a:srgbClr val="4BB752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平行四边形 2"/>
          <p:cNvSpPr/>
          <p:nvPr userDrawn="1"/>
        </p:nvSpPr>
        <p:spPr>
          <a:xfrm flipH="1">
            <a:off x="642386" y="-5510"/>
            <a:ext cx="2800935" cy="4066237"/>
          </a:xfrm>
          <a:custGeom>
            <a:avLst/>
            <a:gdLst>
              <a:gd name="connsiteX0" fmla="*/ 0 w 2020923"/>
              <a:gd name="connsiteY0" fmla="*/ 3959942 h 3959942"/>
              <a:gd name="connsiteX1" fmla="*/ 505231 w 2020923"/>
              <a:gd name="connsiteY1" fmla="*/ 0 h 3959942"/>
              <a:gd name="connsiteX2" fmla="*/ 2020923 w 2020923"/>
              <a:gd name="connsiteY2" fmla="*/ 0 h 3959942"/>
              <a:gd name="connsiteX3" fmla="*/ 1515692 w 2020923"/>
              <a:gd name="connsiteY3" fmla="*/ 3959942 h 3959942"/>
              <a:gd name="connsiteX4" fmla="*/ 0 w 2020923"/>
              <a:gd name="connsiteY4" fmla="*/ 3959942 h 3959942"/>
              <a:gd name="connsiteX0-1" fmla="*/ 0 w 2731511"/>
              <a:gd name="connsiteY0-2" fmla="*/ 3965451 h 3965451"/>
              <a:gd name="connsiteX1-3" fmla="*/ 505231 w 2731511"/>
              <a:gd name="connsiteY1-4" fmla="*/ 5509 h 3965451"/>
              <a:gd name="connsiteX2-5" fmla="*/ 2731511 w 2731511"/>
              <a:gd name="connsiteY2-6" fmla="*/ 0 h 3965451"/>
              <a:gd name="connsiteX3-7" fmla="*/ 1515692 w 2731511"/>
              <a:gd name="connsiteY3-8" fmla="*/ 3965451 h 3965451"/>
              <a:gd name="connsiteX4-9" fmla="*/ 0 w 2731511"/>
              <a:gd name="connsiteY4-10" fmla="*/ 3965451 h 3965451"/>
              <a:gd name="connsiteX0-11" fmla="*/ 0 w 2731511"/>
              <a:gd name="connsiteY0-12" fmla="*/ 3965451 h 3965451"/>
              <a:gd name="connsiteX1-13" fmla="*/ 1287429 w 2731511"/>
              <a:gd name="connsiteY1-14" fmla="*/ 5509 h 3965451"/>
              <a:gd name="connsiteX2-15" fmla="*/ 2731511 w 2731511"/>
              <a:gd name="connsiteY2-16" fmla="*/ 0 h 3965451"/>
              <a:gd name="connsiteX3-17" fmla="*/ 1515692 w 2731511"/>
              <a:gd name="connsiteY3-18" fmla="*/ 3965451 h 3965451"/>
              <a:gd name="connsiteX4-19" fmla="*/ 0 w 2731511"/>
              <a:gd name="connsiteY4-20" fmla="*/ 3965451 h 3965451"/>
              <a:gd name="connsiteX0-21" fmla="*/ 0 w 2731511"/>
              <a:gd name="connsiteY0-22" fmla="*/ 3965451 h 3965451"/>
              <a:gd name="connsiteX1-23" fmla="*/ 1237853 w 2731511"/>
              <a:gd name="connsiteY1-24" fmla="*/ 1 h 3965451"/>
              <a:gd name="connsiteX2-25" fmla="*/ 2731511 w 2731511"/>
              <a:gd name="connsiteY2-26" fmla="*/ 0 h 3965451"/>
              <a:gd name="connsiteX3-27" fmla="*/ 1515692 w 2731511"/>
              <a:gd name="connsiteY3-28" fmla="*/ 3965451 h 3965451"/>
              <a:gd name="connsiteX4-29" fmla="*/ 0 w 2731511"/>
              <a:gd name="connsiteY4-30" fmla="*/ 3965451 h 396545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731511" h="3965451">
                <a:moveTo>
                  <a:pt x="0" y="3965451"/>
                </a:moveTo>
                <a:lnTo>
                  <a:pt x="1237853" y="1"/>
                </a:lnTo>
                <a:lnTo>
                  <a:pt x="2731511" y="0"/>
                </a:lnTo>
                <a:lnTo>
                  <a:pt x="1515692" y="3965451"/>
                </a:lnTo>
                <a:lnTo>
                  <a:pt x="0" y="3965451"/>
                </a:lnTo>
                <a:close/>
              </a:path>
            </a:pathLst>
          </a:custGeom>
          <a:gradFill>
            <a:gsLst>
              <a:gs pos="30000">
                <a:srgbClr val="7AC259"/>
              </a:gs>
              <a:gs pos="0">
                <a:srgbClr val="4BB75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平行四边形 2"/>
          <p:cNvSpPr/>
          <p:nvPr userDrawn="1"/>
        </p:nvSpPr>
        <p:spPr>
          <a:xfrm flipH="1">
            <a:off x="510957" y="902475"/>
            <a:ext cx="1350236" cy="3955275"/>
          </a:xfrm>
          <a:custGeom>
            <a:avLst/>
            <a:gdLst>
              <a:gd name="connsiteX0" fmla="*/ 0 w 2166257"/>
              <a:gd name="connsiteY0" fmla="*/ 4517572 h 4517572"/>
              <a:gd name="connsiteX1" fmla="*/ 541564 w 2166257"/>
              <a:gd name="connsiteY1" fmla="*/ 0 h 4517572"/>
              <a:gd name="connsiteX2" fmla="*/ 2166257 w 2166257"/>
              <a:gd name="connsiteY2" fmla="*/ 0 h 4517572"/>
              <a:gd name="connsiteX3" fmla="*/ 1624693 w 2166257"/>
              <a:gd name="connsiteY3" fmla="*/ 4517572 h 4517572"/>
              <a:gd name="connsiteX4" fmla="*/ 0 w 2166257"/>
              <a:gd name="connsiteY4" fmla="*/ 4517572 h 4517572"/>
              <a:gd name="connsiteX0-1" fmla="*/ 0 w 2166257"/>
              <a:gd name="connsiteY0-2" fmla="*/ 4517572 h 4517572"/>
              <a:gd name="connsiteX1-3" fmla="*/ 1807656 w 2166257"/>
              <a:gd name="connsiteY1-4" fmla="*/ 28136 h 4517572"/>
              <a:gd name="connsiteX2-5" fmla="*/ 2166257 w 2166257"/>
              <a:gd name="connsiteY2-6" fmla="*/ 0 h 4517572"/>
              <a:gd name="connsiteX3-7" fmla="*/ 1624693 w 2166257"/>
              <a:gd name="connsiteY3-8" fmla="*/ 4517572 h 4517572"/>
              <a:gd name="connsiteX4-9" fmla="*/ 0 w 2166257"/>
              <a:gd name="connsiteY4-10" fmla="*/ 4517572 h 4517572"/>
              <a:gd name="connsiteX0-11" fmla="*/ 0 w 886097"/>
              <a:gd name="connsiteY0-12" fmla="*/ 4531640 h 4531640"/>
              <a:gd name="connsiteX1-13" fmla="*/ 527496 w 886097"/>
              <a:gd name="connsiteY1-14" fmla="*/ 28136 h 4531640"/>
              <a:gd name="connsiteX2-15" fmla="*/ 886097 w 886097"/>
              <a:gd name="connsiteY2-16" fmla="*/ 0 h 4531640"/>
              <a:gd name="connsiteX3-17" fmla="*/ 344533 w 886097"/>
              <a:gd name="connsiteY3-18" fmla="*/ 4517572 h 4531640"/>
              <a:gd name="connsiteX4-19" fmla="*/ 0 w 886097"/>
              <a:gd name="connsiteY4-20" fmla="*/ 4531640 h 4531640"/>
              <a:gd name="connsiteX0-21" fmla="*/ 0 w 1601820"/>
              <a:gd name="connsiteY0-22" fmla="*/ 4503504 h 4503504"/>
              <a:gd name="connsiteX1-23" fmla="*/ 527496 w 1601820"/>
              <a:gd name="connsiteY1-24" fmla="*/ 0 h 4503504"/>
              <a:gd name="connsiteX2-25" fmla="*/ 1601820 w 1601820"/>
              <a:gd name="connsiteY2-26" fmla="*/ 381716 h 4503504"/>
              <a:gd name="connsiteX3-27" fmla="*/ 344533 w 1601820"/>
              <a:gd name="connsiteY3-28" fmla="*/ 4489436 h 4503504"/>
              <a:gd name="connsiteX4-29" fmla="*/ 0 w 1601820"/>
              <a:gd name="connsiteY4-30" fmla="*/ 4503504 h 4503504"/>
              <a:gd name="connsiteX0-31" fmla="*/ 0 w 1601820"/>
              <a:gd name="connsiteY0-32" fmla="*/ 4503504 h 4503504"/>
              <a:gd name="connsiteX1-33" fmla="*/ 527496 w 1601820"/>
              <a:gd name="connsiteY1-34" fmla="*/ 0 h 4503504"/>
              <a:gd name="connsiteX2-35" fmla="*/ 1601820 w 1601820"/>
              <a:gd name="connsiteY2-36" fmla="*/ 381716 h 4503504"/>
              <a:gd name="connsiteX3-37" fmla="*/ 250099 w 1601820"/>
              <a:gd name="connsiteY3-38" fmla="*/ 4166537 h 4503504"/>
              <a:gd name="connsiteX4-39" fmla="*/ 0 w 1601820"/>
              <a:gd name="connsiteY4-40" fmla="*/ 4503504 h 4503504"/>
              <a:gd name="connsiteX0-41" fmla="*/ 0 w 1601820"/>
              <a:gd name="connsiteY0-42" fmla="*/ 4503504 h 4503504"/>
              <a:gd name="connsiteX1-43" fmla="*/ 527496 w 1601820"/>
              <a:gd name="connsiteY1-44" fmla="*/ 0 h 4503504"/>
              <a:gd name="connsiteX2-45" fmla="*/ 1601820 w 1601820"/>
              <a:gd name="connsiteY2-46" fmla="*/ 381716 h 4503504"/>
              <a:gd name="connsiteX3-47" fmla="*/ 345514 w 1601820"/>
              <a:gd name="connsiteY3-48" fmla="*/ 4452784 h 4503504"/>
              <a:gd name="connsiteX4-49" fmla="*/ 0 w 1601820"/>
              <a:gd name="connsiteY4-50" fmla="*/ 4503504 h 4503504"/>
              <a:gd name="connsiteX0-51" fmla="*/ 0 w 1431235"/>
              <a:gd name="connsiteY0-52" fmla="*/ 4444833 h 4452784"/>
              <a:gd name="connsiteX1-53" fmla="*/ 356911 w 1431235"/>
              <a:gd name="connsiteY1-54" fmla="*/ 0 h 4452784"/>
              <a:gd name="connsiteX2-55" fmla="*/ 1431235 w 1431235"/>
              <a:gd name="connsiteY2-56" fmla="*/ 381716 h 4452784"/>
              <a:gd name="connsiteX3-57" fmla="*/ 174929 w 1431235"/>
              <a:gd name="connsiteY3-58" fmla="*/ 4452784 h 4452784"/>
              <a:gd name="connsiteX4-59" fmla="*/ 0 w 1431235"/>
              <a:gd name="connsiteY4-60" fmla="*/ 4444833 h 4452784"/>
              <a:gd name="connsiteX0-61" fmla="*/ 0 w 1431235"/>
              <a:gd name="connsiteY0-62" fmla="*/ 4063117 h 4071068"/>
              <a:gd name="connsiteX1-63" fmla="*/ 1144987 w 1431235"/>
              <a:gd name="connsiteY1-64" fmla="*/ 294199 h 4071068"/>
              <a:gd name="connsiteX2-65" fmla="*/ 1431235 w 1431235"/>
              <a:gd name="connsiteY2-66" fmla="*/ 0 h 4071068"/>
              <a:gd name="connsiteX3-67" fmla="*/ 174929 w 1431235"/>
              <a:gd name="connsiteY3-68" fmla="*/ 4071068 h 4071068"/>
              <a:gd name="connsiteX4-69" fmla="*/ 0 w 1431235"/>
              <a:gd name="connsiteY4-70" fmla="*/ 4063117 h 4071068"/>
              <a:gd name="connsiteX0-71" fmla="*/ 0 w 1431235"/>
              <a:gd name="connsiteY0-72" fmla="*/ 4063117 h 4071068"/>
              <a:gd name="connsiteX1-73" fmla="*/ 1280159 w 1431235"/>
              <a:gd name="connsiteY1-74" fmla="*/ 45719 h 4071068"/>
              <a:gd name="connsiteX2-75" fmla="*/ 1431235 w 1431235"/>
              <a:gd name="connsiteY2-76" fmla="*/ 0 h 4071068"/>
              <a:gd name="connsiteX3-77" fmla="*/ 174929 w 1431235"/>
              <a:gd name="connsiteY3-78" fmla="*/ 4071068 h 4071068"/>
              <a:gd name="connsiteX4-79" fmla="*/ 0 w 1431235"/>
              <a:gd name="connsiteY4-80" fmla="*/ 4063117 h 4071068"/>
              <a:gd name="connsiteX0-81" fmla="*/ 0 w 1431235"/>
              <a:gd name="connsiteY0-82" fmla="*/ 4069786 h 4077737"/>
              <a:gd name="connsiteX1-83" fmla="*/ 1327784 w 1431235"/>
              <a:gd name="connsiteY1-84" fmla="*/ 0 h 4077737"/>
              <a:gd name="connsiteX2-85" fmla="*/ 1431235 w 1431235"/>
              <a:gd name="connsiteY2-86" fmla="*/ 6669 h 4077737"/>
              <a:gd name="connsiteX3-87" fmla="*/ 174929 w 1431235"/>
              <a:gd name="connsiteY3-88" fmla="*/ 4077737 h 4077737"/>
              <a:gd name="connsiteX4-89" fmla="*/ 0 w 1431235"/>
              <a:gd name="connsiteY4-90" fmla="*/ 4069786 h 4077737"/>
              <a:gd name="connsiteX0-91" fmla="*/ 0 w 1374085"/>
              <a:gd name="connsiteY0-92" fmla="*/ 4084073 h 4084073"/>
              <a:gd name="connsiteX1-93" fmla="*/ 1270634 w 1374085"/>
              <a:gd name="connsiteY1-94" fmla="*/ 0 h 4084073"/>
              <a:gd name="connsiteX2-95" fmla="*/ 1374085 w 1374085"/>
              <a:gd name="connsiteY2-96" fmla="*/ 6669 h 4084073"/>
              <a:gd name="connsiteX3-97" fmla="*/ 117779 w 1374085"/>
              <a:gd name="connsiteY3-98" fmla="*/ 4077737 h 4084073"/>
              <a:gd name="connsiteX4-99" fmla="*/ 0 w 1374085"/>
              <a:gd name="connsiteY4-100" fmla="*/ 4084073 h 4084073"/>
              <a:gd name="connsiteX0-101" fmla="*/ 0 w 1377260"/>
              <a:gd name="connsiteY0-102" fmla="*/ 4086929 h 4086929"/>
              <a:gd name="connsiteX1-103" fmla="*/ 1270634 w 1377260"/>
              <a:gd name="connsiteY1-104" fmla="*/ 2856 h 4086929"/>
              <a:gd name="connsiteX2-105" fmla="*/ 1377260 w 1377260"/>
              <a:gd name="connsiteY2-106" fmla="*/ 0 h 4086929"/>
              <a:gd name="connsiteX3-107" fmla="*/ 117779 w 1377260"/>
              <a:gd name="connsiteY3-108" fmla="*/ 4080593 h 4086929"/>
              <a:gd name="connsiteX4-109" fmla="*/ 0 w 1377260"/>
              <a:gd name="connsiteY4-110" fmla="*/ 4086929 h 4086929"/>
              <a:gd name="connsiteX0-111" fmla="*/ 0 w 1374085"/>
              <a:gd name="connsiteY0-112" fmla="*/ 4084073 h 4084073"/>
              <a:gd name="connsiteX1-113" fmla="*/ 1270634 w 1374085"/>
              <a:gd name="connsiteY1-114" fmla="*/ 0 h 4084073"/>
              <a:gd name="connsiteX2-115" fmla="*/ 1374085 w 1374085"/>
              <a:gd name="connsiteY2-116" fmla="*/ 3494 h 4084073"/>
              <a:gd name="connsiteX3-117" fmla="*/ 117779 w 1374085"/>
              <a:gd name="connsiteY3-118" fmla="*/ 4077737 h 4084073"/>
              <a:gd name="connsiteX4-119" fmla="*/ 0 w 1374085"/>
              <a:gd name="connsiteY4-120" fmla="*/ 4084073 h 4084073"/>
              <a:gd name="connsiteX0-121" fmla="*/ 0 w 1374085"/>
              <a:gd name="connsiteY0-122" fmla="*/ 4080579 h 4080579"/>
              <a:gd name="connsiteX1-123" fmla="*/ 1270634 w 1374085"/>
              <a:gd name="connsiteY1-124" fmla="*/ 6031 h 4080579"/>
              <a:gd name="connsiteX2-125" fmla="*/ 1374085 w 1374085"/>
              <a:gd name="connsiteY2-126" fmla="*/ 0 h 4080579"/>
              <a:gd name="connsiteX3-127" fmla="*/ 117779 w 1374085"/>
              <a:gd name="connsiteY3-128" fmla="*/ 4074243 h 4080579"/>
              <a:gd name="connsiteX4-129" fmla="*/ 0 w 1374085"/>
              <a:gd name="connsiteY4-130" fmla="*/ 4080579 h 4080579"/>
              <a:gd name="connsiteX0-131" fmla="*/ 0 w 1374085"/>
              <a:gd name="connsiteY0-132" fmla="*/ 4074548 h 4074548"/>
              <a:gd name="connsiteX1-133" fmla="*/ 1270634 w 1374085"/>
              <a:gd name="connsiteY1-134" fmla="*/ 0 h 4074548"/>
              <a:gd name="connsiteX2-135" fmla="*/ 1374085 w 1374085"/>
              <a:gd name="connsiteY2-136" fmla="*/ 319 h 4074548"/>
              <a:gd name="connsiteX3-137" fmla="*/ 117779 w 1374085"/>
              <a:gd name="connsiteY3-138" fmla="*/ 4068212 h 4074548"/>
              <a:gd name="connsiteX4-139" fmla="*/ 0 w 1374085"/>
              <a:gd name="connsiteY4-140" fmla="*/ 4074548 h 4074548"/>
              <a:gd name="connsiteX0-141" fmla="*/ 0 w 1374085"/>
              <a:gd name="connsiteY0-142" fmla="*/ 4074548 h 4075328"/>
              <a:gd name="connsiteX1-143" fmla="*/ 1270634 w 1374085"/>
              <a:gd name="connsiteY1-144" fmla="*/ 0 h 4075328"/>
              <a:gd name="connsiteX2-145" fmla="*/ 1374085 w 1374085"/>
              <a:gd name="connsiteY2-146" fmla="*/ 319 h 4075328"/>
              <a:gd name="connsiteX3-147" fmla="*/ 114221 w 1374085"/>
              <a:gd name="connsiteY3-148" fmla="*/ 4075328 h 4075328"/>
              <a:gd name="connsiteX4-149" fmla="*/ 0 w 1374085"/>
              <a:gd name="connsiteY4-150" fmla="*/ 4074548 h 4075328"/>
              <a:gd name="connsiteX0-151" fmla="*/ 0 w 1374085"/>
              <a:gd name="connsiteY0-152" fmla="*/ 4074548 h 4075328"/>
              <a:gd name="connsiteX1-153" fmla="*/ 1243872 w 1374085"/>
              <a:gd name="connsiteY1-154" fmla="*/ 0 h 4075328"/>
              <a:gd name="connsiteX2-155" fmla="*/ 1374085 w 1374085"/>
              <a:gd name="connsiteY2-156" fmla="*/ 319 h 4075328"/>
              <a:gd name="connsiteX3-157" fmla="*/ 114221 w 1374085"/>
              <a:gd name="connsiteY3-158" fmla="*/ 4075328 h 4075328"/>
              <a:gd name="connsiteX4-159" fmla="*/ 0 w 1374085"/>
              <a:gd name="connsiteY4-160" fmla="*/ 4074548 h 4075328"/>
              <a:gd name="connsiteX0-161" fmla="*/ 0 w 1407951"/>
              <a:gd name="connsiteY0-162" fmla="*/ 4080192 h 4080192"/>
              <a:gd name="connsiteX1-163" fmla="*/ 1277738 w 1407951"/>
              <a:gd name="connsiteY1-164" fmla="*/ 0 h 4080192"/>
              <a:gd name="connsiteX2-165" fmla="*/ 1407951 w 1407951"/>
              <a:gd name="connsiteY2-166" fmla="*/ 319 h 4080192"/>
              <a:gd name="connsiteX3-167" fmla="*/ 148087 w 1407951"/>
              <a:gd name="connsiteY3-168" fmla="*/ 4075328 h 4080192"/>
              <a:gd name="connsiteX4-169" fmla="*/ 0 w 1407951"/>
              <a:gd name="connsiteY4-170" fmla="*/ 4080192 h 4080192"/>
              <a:gd name="connsiteX0-171" fmla="*/ 0 w 1407951"/>
              <a:gd name="connsiteY0-172" fmla="*/ 4080192 h 4080192"/>
              <a:gd name="connsiteX1-173" fmla="*/ 1277738 w 1407951"/>
              <a:gd name="connsiteY1-174" fmla="*/ 0 h 4080192"/>
              <a:gd name="connsiteX2-175" fmla="*/ 1407951 w 1407951"/>
              <a:gd name="connsiteY2-176" fmla="*/ 319 h 4080192"/>
              <a:gd name="connsiteX3-177" fmla="*/ 121389 w 1407951"/>
              <a:gd name="connsiteY3-178" fmla="*/ 4075328 h 4080192"/>
              <a:gd name="connsiteX4-179" fmla="*/ 0 w 1407951"/>
              <a:gd name="connsiteY4-180" fmla="*/ 4080192 h 4080192"/>
              <a:gd name="connsiteX0-181" fmla="*/ 0 w 1427975"/>
              <a:gd name="connsiteY0-182" fmla="*/ 4086867 h 4086867"/>
              <a:gd name="connsiteX1-183" fmla="*/ 1297762 w 1427975"/>
              <a:gd name="connsiteY1-184" fmla="*/ 0 h 4086867"/>
              <a:gd name="connsiteX2-185" fmla="*/ 1427975 w 1427975"/>
              <a:gd name="connsiteY2-186" fmla="*/ 319 h 4086867"/>
              <a:gd name="connsiteX3-187" fmla="*/ 141413 w 1427975"/>
              <a:gd name="connsiteY3-188" fmla="*/ 4075328 h 4086867"/>
              <a:gd name="connsiteX4-189" fmla="*/ 0 w 1427975"/>
              <a:gd name="connsiteY4-190" fmla="*/ 4086867 h 4086867"/>
              <a:gd name="connsiteX0-191" fmla="*/ 0 w 1427975"/>
              <a:gd name="connsiteY0-192" fmla="*/ 4074225 h 4075328"/>
              <a:gd name="connsiteX1-193" fmla="*/ 1297762 w 1427975"/>
              <a:gd name="connsiteY1-194" fmla="*/ 0 h 4075328"/>
              <a:gd name="connsiteX2-195" fmla="*/ 1427975 w 1427975"/>
              <a:gd name="connsiteY2-196" fmla="*/ 319 h 4075328"/>
              <a:gd name="connsiteX3-197" fmla="*/ 141413 w 1427975"/>
              <a:gd name="connsiteY3-198" fmla="*/ 4075328 h 4075328"/>
              <a:gd name="connsiteX4-199" fmla="*/ 0 w 1427975"/>
              <a:gd name="connsiteY4-200" fmla="*/ 4074225 h 4075328"/>
              <a:gd name="connsiteX0-201" fmla="*/ 0 w 1427975"/>
              <a:gd name="connsiteY0-202" fmla="*/ 4074225 h 4075328"/>
              <a:gd name="connsiteX1-203" fmla="*/ 1333553 w 1427975"/>
              <a:gd name="connsiteY1-204" fmla="*/ 0 h 4075328"/>
              <a:gd name="connsiteX2-205" fmla="*/ 1427975 w 1427975"/>
              <a:gd name="connsiteY2-206" fmla="*/ 319 h 4075328"/>
              <a:gd name="connsiteX3-207" fmla="*/ 141413 w 1427975"/>
              <a:gd name="connsiteY3-208" fmla="*/ 4075328 h 4075328"/>
              <a:gd name="connsiteX4-209" fmla="*/ 0 w 1427975"/>
              <a:gd name="connsiteY4-210" fmla="*/ 4074225 h 4075328"/>
              <a:gd name="connsiteX0-211" fmla="*/ 0 w 1388209"/>
              <a:gd name="connsiteY0-212" fmla="*/ 4066271 h 4075328"/>
              <a:gd name="connsiteX1-213" fmla="*/ 1293787 w 1388209"/>
              <a:gd name="connsiteY1-214" fmla="*/ 0 h 4075328"/>
              <a:gd name="connsiteX2-215" fmla="*/ 1388209 w 1388209"/>
              <a:gd name="connsiteY2-216" fmla="*/ 319 h 4075328"/>
              <a:gd name="connsiteX3-217" fmla="*/ 101647 w 1388209"/>
              <a:gd name="connsiteY3-218" fmla="*/ 4075328 h 4075328"/>
              <a:gd name="connsiteX4-219" fmla="*/ 0 w 1388209"/>
              <a:gd name="connsiteY4-220" fmla="*/ 4066271 h 4075328"/>
              <a:gd name="connsiteX0-221" fmla="*/ 0 w 1391564"/>
              <a:gd name="connsiteY0-222" fmla="*/ 4076337 h 4076337"/>
              <a:gd name="connsiteX1-223" fmla="*/ 1297142 w 1391564"/>
              <a:gd name="connsiteY1-224" fmla="*/ 0 h 4076337"/>
              <a:gd name="connsiteX2-225" fmla="*/ 1391564 w 1391564"/>
              <a:gd name="connsiteY2-226" fmla="*/ 319 h 4076337"/>
              <a:gd name="connsiteX3-227" fmla="*/ 105002 w 1391564"/>
              <a:gd name="connsiteY3-228" fmla="*/ 4075328 h 4076337"/>
              <a:gd name="connsiteX4-229" fmla="*/ 0 w 1391564"/>
              <a:gd name="connsiteY4-230" fmla="*/ 4076337 h 407633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391564" h="4076337">
                <a:moveTo>
                  <a:pt x="0" y="4076337"/>
                </a:moveTo>
                <a:lnTo>
                  <a:pt x="1297142" y="0"/>
                </a:lnTo>
                <a:lnTo>
                  <a:pt x="1391564" y="319"/>
                </a:lnTo>
                <a:lnTo>
                  <a:pt x="105002" y="4075328"/>
                </a:lnTo>
                <a:lnTo>
                  <a:pt x="0" y="4076337"/>
                </a:lnTo>
                <a:close/>
              </a:path>
            </a:pathLst>
          </a:custGeom>
          <a:gradFill>
            <a:gsLst>
              <a:gs pos="68000">
                <a:srgbClr val="7AC259"/>
              </a:gs>
              <a:gs pos="0">
                <a:srgbClr val="4BB75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平行四边形 2"/>
          <p:cNvSpPr/>
          <p:nvPr userDrawn="1"/>
        </p:nvSpPr>
        <p:spPr>
          <a:xfrm flipH="1">
            <a:off x="848996" y="-5509"/>
            <a:ext cx="724403" cy="1051646"/>
          </a:xfrm>
          <a:custGeom>
            <a:avLst/>
            <a:gdLst>
              <a:gd name="connsiteX0" fmla="*/ 0 w 2020923"/>
              <a:gd name="connsiteY0" fmla="*/ 3959942 h 3959942"/>
              <a:gd name="connsiteX1" fmla="*/ 505231 w 2020923"/>
              <a:gd name="connsiteY1" fmla="*/ 0 h 3959942"/>
              <a:gd name="connsiteX2" fmla="*/ 2020923 w 2020923"/>
              <a:gd name="connsiteY2" fmla="*/ 0 h 3959942"/>
              <a:gd name="connsiteX3" fmla="*/ 1515692 w 2020923"/>
              <a:gd name="connsiteY3" fmla="*/ 3959942 h 3959942"/>
              <a:gd name="connsiteX4" fmla="*/ 0 w 2020923"/>
              <a:gd name="connsiteY4" fmla="*/ 3959942 h 3959942"/>
              <a:gd name="connsiteX0-1" fmla="*/ 0 w 2731511"/>
              <a:gd name="connsiteY0-2" fmla="*/ 3965451 h 3965451"/>
              <a:gd name="connsiteX1-3" fmla="*/ 505231 w 2731511"/>
              <a:gd name="connsiteY1-4" fmla="*/ 5509 h 3965451"/>
              <a:gd name="connsiteX2-5" fmla="*/ 2731511 w 2731511"/>
              <a:gd name="connsiteY2-6" fmla="*/ 0 h 3965451"/>
              <a:gd name="connsiteX3-7" fmla="*/ 1515692 w 2731511"/>
              <a:gd name="connsiteY3-8" fmla="*/ 3965451 h 3965451"/>
              <a:gd name="connsiteX4-9" fmla="*/ 0 w 2731511"/>
              <a:gd name="connsiteY4-10" fmla="*/ 3965451 h 3965451"/>
              <a:gd name="connsiteX0-11" fmla="*/ 0 w 2731511"/>
              <a:gd name="connsiteY0-12" fmla="*/ 3965451 h 3965451"/>
              <a:gd name="connsiteX1-13" fmla="*/ 1287429 w 2731511"/>
              <a:gd name="connsiteY1-14" fmla="*/ 5509 h 3965451"/>
              <a:gd name="connsiteX2-15" fmla="*/ 2731511 w 2731511"/>
              <a:gd name="connsiteY2-16" fmla="*/ 0 h 3965451"/>
              <a:gd name="connsiteX3-17" fmla="*/ 1515692 w 2731511"/>
              <a:gd name="connsiteY3-18" fmla="*/ 3965451 h 3965451"/>
              <a:gd name="connsiteX4-19" fmla="*/ 0 w 2731511"/>
              <a:gd name="connsiteY4-20" fmla="*/ 3965451 h 3965451"/>
              <a:gd name="connsiteX0-21" fmla="*/ 0 w 2731511"/>
              <a:gd name="connsiteY0-22" fmla="*/ 3965451 h 3965451"/>
              <a:gd name="connsiteX1-23" fmla="*/ 1237853 w 2731511"/>
              <a:gd name="connsiteY1-24" fmla="*/ 1 h 3965451"/>
              <a:gd name="connsiteX2-25" fmla="*/ 2731511 w 2731511"/>
              <a:gd name="connsiteY2-26" fmla="*/ 0 h 3965451"/>
              <a:gd name="connsiteX3-27" fmla="*/ 1515692 w 2731511"/>
              <a:gd name="connsiteY3-28" fmla="*/ 3965451 h 3965451"/>
              <a:gd name="connsiteX4-29" fmla="*/ 0 w 2731511"/>
              <a:gd name="connsiteY4-30" fmla="*/ 3965451 h 396545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731511" h="3965451">
                <a:moveTo>
                  <a:pt x="0" y="3965451"/>
                </a:moveTo>
                <a:lnTo>
                  <a:pt x="1237853" y="1"/>
                </a:lnTo>
                <a:lnTo>
                  <a:pt x="2731511" y="0"/>
                </a:lnTo>
                <a:lnTo>
                  <a:pt x="1515692" y="3965451"/>
                </a:lnTo>
                <a:lnTo>
                  <a:pt x="0" y="3965451"/>
                </a:lnTo>
                <a:close/>
              </a:path>
            </a:pathLst>
          </a:custGeom>
          <a:gradFill>
            <a:gsLst>
              <a:gs pos="100000">
                <a:srgbClr val="7AC259"/>
              </a:gs>
              <a:gs pos="0">
                <a:srgbClr val="4BB75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平行四边形 2"/>
          <p:cNvSpPr/>
          <p:nvPr userDrawn="1"/>
        </p:nvSpPr>
        <p:spPr>
          <a:xfrm flipH="1">
            <a:off x="804676" y="283009"/>
            <a:ext cx="349210" cy="1022948"/>
          </a:xfrm>
          <a:custGeom>
            <a:avLst/>
            <a:gdLst>
              <a:gd name="connsiteX0" fmla="*/ 0 w 2166257"/>
              <a:gd name="connsiteY0" fmla="*/ 4517572 h 4517572"/>
              <a:gd name="connsiteX1" fmla="*/ 541564 w 2166257"/>
              <a:gd name="connsiteY1" fmla="*/ 0 h 4517572"/>
              <a:gd name="connsiteX2" fmla="*/ 2166257 w 2166257"/>
              <a:gd name="connsiteY2" fmla="*/ 0 h 4517572"/>
              <a:gd name="connsiteX3" fmla="*/ 1624693 w 2166257"/>
              <a:gd name="connsiteY3" fmla="*/ 4517572 h 4517572"/>
              <a:gd name="connsiteX4" fmla="*/ 0 w 2166257"/>
              <a:gd name="connsiteY4" fmla="*/ 4517572 h 4517572"/>
              <a:gd name="connsiteX0-1" fmla="*/ 0 w 2166257"/>
              <a:gd name="connsiteY0-2" fmla="*/ 4517572 h 4517572"/>
              <a:gd name="connsiteX1-3" fmla="*/ 1807656 w 2166257"/>
              <a:gd name="connsiteY1-4" fmla="*/ 28136 h 4517572"/>
              <a:gd name="connsiteX2-5" fmla="*/ 2166257 w 2166257"/>
              <a:gd name="connsiteY2-6" fmla="*/ 0 h 4517572"/>
              <a:gd name="connsiteX3-7" fmla="*/ 1624693 w 2166257"/>
              <a:gd name="connsiteY3-8" fmla="*/ 4517572 h 4517572"/>
              <a:gd name="connsiteX4-9" fmla="*/ 0 w 2166257"/>
              <a:gd name="connsiteY4-10" fmla="*/ 4517572 h 4517572"/>
              <a:gd name="connsiteX0-11" fmla="*/ 0 w 886097"/>
              <a:gd name="connsiteY0-12" fmla="*/ 4531640 h 4531640"/>
              <a:gd name="connsiteX1-13" fmla="*/ 527496 w 886097"/>
              <a:gd name="connsiteY1-14" fmla="*/ 28136 h 4531640"/>
              <a:gd name="connsiteX2-15" fmla="*/ 886097 w 886097"/>
              <a:gd name="connsiteY2-16" fmla="*/ 0 h 4531640"/>
              <a:gd name="connsiteX3-17" fmla="*/ 344533 w 886097"/>
              <a:gd name="connsiteY3-18" fmla="*/ 4517572 h 4531640"/>
              <a:gd name="connsiteX4-19" fmla="*/ 0 w 886097"/>
              <a:gd name="connsiteY4-20" fmla="*/ 4531640 h 4531640"/>
              <a:gd name="connsiteX0-21" fmla="*/ 0 w 1601820"/>
              <a:gd name="connsiteY0-22" fmla="*/ 4503504 h 4503504"/>
              <a:gd name="connsiteX1-23" fmla="*/ 527496 w 1601820"/>
              <a:gd name="connsiteY1-24" fmla="*/ 0 h 4503504"/>
              <a:gd name="connsiteX2-25" fmla="*/ 1601820 w 1601820"/>
              <a:gd name="connsiteY2-26" fmla="*/ 381716 h 4503504"/>
              <a:gd name="connsiteX3-27" fmla="*/ 344533 w 1601820"/>
              <a:gd name="connsiteY3-28" fmla="*/ 4489436 h 4503504"/>
              <a:gd name="connsiteX4-29" fmla="*/ 0 w 1601820"/>
              <a:gd name="connsiteY4-30" fmla="*/ 4503504 h 4503504"/>
              <a:gd name="connsiteX0-31" fmla="*/ 0 w 1601820"/>
              <a:gd name="connsiteY0-32" fmla="*/ 4503504 h 4503504"/>
              <a:gd name="connsiteX1-33" fmla="*/ 527496 w 1601820"/>
              <a:gd name="connsiteY1-34" fmla="*/ 0 h 4503504"/>
              <a:gd name="connsiteX2-35" fmla="*/ 1601820 w 1601820"/>
              <a:gd name="connsiteY2-36" fmla="*/ 381716 h 4503504"/>
              <a:gd name="connsiteX3-37" fmla="*/ 250099 w 1601820"/>
              <a:gd name="connsiteY3-38" fmla="*/ 4166537 h 4503504"/>
              <a:gd name="connsiteX4-39" fmla="*/ 0 w 1601820"/>
              <a:gd name="connsiteY4-40" fmla="*/ 4503504 h 4503504"/>
              <a:gd name="connsiteX0-41" fmla="*/ 0 w 1601820"/>
              <a:gd name="connsiteY0-42" fmla="*/ 4503504 h 4503504"/>
              <a:gd name="connsiteX1-43" fmla="*/ 527496 w 1601820"/>
              <a:gd name="connsiteY1-44" fmla="*/ 0 h 4503504"/>
              <a:gd name="connsiteX2-45" fmla="*/ 1601820 w 1601820"/>
              <a:gd name="connsiteY2-46" fmla="*/ 381716 h 4503504"/>
              <a:gd name="connsiteX3-47" fmla="*/ 345514 w 1601820"/>
              <a:gd name="connsiteY3-48" fmla="*/ 4452784 h 4503504"/>
              <a:gd name="connsiteX4-49" fmla="*/ 0 w 1601820"/>
              <a:gd name="connsiteY4-50" fmla="*/ 4503504 h 4503504"/>
              <a:gd name="connsiteX0-51" fmla="*/ 0 w 1431235"/>
              <a:gd name="connsiteY0-52" fmla="*/ 4444833 h 4452784"/>
              <a:gd name="connsiteX1-53" fmla="*/ 356911 w 1431235"/>
              <a:gd name="connsiteY1-54" fmla="*/ 0 h 4452784"/>
              <a:gd name="connsiteX2-55" fmla="*/ 1431235 w 1431235"/>
              <a:gd name="connsiteY2-56" fmla="*/ 381716 h 4452784"/>
              <a:gd name="connsiteX3-57" fmla="*/ 174929 w 1431235"/>
              <a:gd name="connsiteY3-58" fmla="*/ 4452784 h 4452784"/>
              <a:gd name="connsiteX4-59" fmla="*/ 0 w 1431235"/>
              <a:gd name="connsiteY4-60" fmla="*/ 4444833 h 4452784"/>
              <a:gd name="connsiteX0-61" fmla="*/ 0 w 1431235"/>
              <a:gd name="connsiteY0-62" fmla="*/ 4063117 h 4071068"/>
              <a:gd name="connsiteX1-63" fmla="*/ 1144987 w 1431235"/>
              <a:gd name="connsiteY1-64" fmla="*/ 294199 h 4071068"/>
              <a:gd name="connsiteX2-65" fmla="*/ 1431235 w 1431235"/>
              <a:gd name="connsiteY2-66" fmla="*/ 0 h 4071068"/>
              <a:gd name="connsiteX3-67" fmla="*/ 174929 w 1431235"/>
              <a:gd name="connsiteY3-68" fmla="*/ 4071068 h 4071068"/>
              <a:gd name="connsiteX4-69" fmla="*/ 0 w 1431235"/>
              <a:gd name="connsiteY4-70" fmla="*/ 4063117 h 4071068"/>
              <a:gd name="connsiteX0-71" fmla="*/ 0 w 1431235"/>
              <a:gd name="connsiteY0-72" fmla="*/ 4063117 h 4071068"/>
              <a:gd name="connsiteX1-73" fmla="*/ 1280159 w 1431235"/>
              <a:gd name="connsiteY1-74" fmla="*/ 45719 h 4071068"/>
              <a:gd name="connsiteX2-75" fmla="*/ 1431235 w 1431235"/>
              <a:gd name="connsiteY2-76" fmla="*/ 0 h 4071068"/>
              <a:gd name="connsiteX3-77" fmla="*/ 174929 w 1431235"/>
              <a:gd name="connsiteY3-78" fmla="*/ 4071068 h 4071068"/>
              <a:gd name="connsiteX4-79" fmla="*/ 0 w 1431235"/>
              <a:gd name="connsiteY4-80" fmla="*/ 4063117 h 4071068"/>
              <a:gd name="connsiteX0-81" fmla="*/ 0 w 1431235"/>
              <a:gd name="connsiteY0-82" fmla="*/ 4069786 h 4077737"/>
              <a:gd name="connsiteX1-83" fmla="*/ 1327784 w 1431235"/>
              <a:gd name="connsiteY1-84" fmla="*/ 0 h 4077737"/>
              <a:gd name="connsiteX2-85" fmla="*/ 1431235 w 1431235"/>
              <a:gd name="connsiteY2-86" fmla="*/ 6669 h 4077737"/>
              <a:gd name="connsiteX3-87" fmla="*/ 174929 w 1431235"/>
              <a:gd name="connsiteY3-88" fmla="*/ 4077737 h 4077737"/>
              <a:gd name="connsiteX4-89" fmla="*/ 0 w 1431235"/>
              <a:gd name="connsiteY4-90" fmla="*/ 4069786 h 4077737"/>
              <a:gd name="connsiteX0-91" fmla="*/ 0 w 1374085"/>
              <a:gd name="connsiteY0-92" fmla="*/ 4084073 h 4084073"/>
              <a:gd name="connsiteX1-93" fmla="*/ 1270634 w 1374085"/>
              <a:gd name="connsiteY1-94" fmla="*/ 0 h 4084073"/>
              <a:gd name="connsiteX2-95" fmla="*/ 1374085 w 1374085"/>
              <a:gd name="connsiteY2-96" fmla="*/ 6669 h 4084073"/>
              <a:gd name="connsiteX3-97" fmla="*/ 117779 w 1374085"/>
              <a:gd name="connsiteY3-98" fmla="*/ 4077737 h 4084073"/>
              <a:gd name="connsiteX4-99" fmla="*/ 0 w 1374085"/>
              <a:gd name="connsiteY4-100" fmla="*/ 4084073 h 4084073"/>
              <a:gd name="connsiteX0-101" fmla="*/ 0 w 1377260"/>
              <a:gd name="connsiteY0-102" fmla="*/ 4086929 h 4086929"/>
              <a:gd name="connsiteX1-103" fmla="*/ 1270634 w 1377260"/>
              <a:gd name="connsiteY1-104" fmla="*/ 2856 h 4086929"/>
              <a:gd name="connsiteX2-105" fmla="*/ 1377260 w 1377260"/>
              <a:gd name="connsiteY2-106" fmla="*/ 0 h 4086929"/>
              <a:gd name="connsiteX3-107" fmla="*/ 117779 w 1377260"/>
              <a:gd name="connsiteY3-108" fmla="*/ 4080593 h 4086929"/>
              <a:gd name="connsiteX4-109" fmla="*/ 0 w 1377260"/>
              <a:gd name="connsiteY4-110" fmla="*/ 4086929 h 4086929"/>
              <a:gd name="connsiteX0-111" fmla="*/ 0 w 1374085"/>
              <a:gd name="connsiteY0-112" fmla="*/ 4084073 h 4084073"/>
              <a:gd name="connsiteX1-113" fmla="*/ 1270634 w 1374085"/>
              <a:gd name="connsiteY1-114" fmla="*/ 0 h 4084073"/>
              <a:gd name="connsiteX2-115" fmla="*/ 1374085 w 1374085"/>
              <a:gd name="connsiteY2-116" fmla="*/ 3494 h 4084073"/>
              <a:gd name="connsiteX3-117" fmla="*/ 117779 w 1374085"/>
              <a:gd name="connsiteY3-118" fmla="*/ 4077737 h 4084073"/>
              <a:gd name="connsiteX4-119" fmla="*/ 0 w 1374085"/>
              <a:gd name="connsiteY4-120" fmla="*/ 4084073 h 4084073"/>
              <a:gd name="connsiteX0-121" fmla="*/ 0 w 1374085"/>
              <a:gd name="connsiteY0-122" fmla="*/ 4080579 h 4080579"/>
              <a:gd name="connsiteX1-123" fmla="*/ 1270634 w 1374085"/>
              <a:gd name="connsiteY1-124" fmla="*/ 6031 h 4080579"/>
              <a:gd name="connsiteX2-125" fmla="*/ 1374085 w 1374085"/>
              <a:gd name="connsiteY2-126" fmla="*/ 0 h 4080579"/>
              <a:gd name="connsiteX3-127" fmla="*/ 117779 w 1374085"/>
              <a:gd name="connsiteY3-128" fmla="*/ 4074243 h 4080579"/>
              <a:gd name="connsiteX4-129" fmla="*/ 0 w 1374085"/>
              <a:gd name="connsiteY4-130" fmla="*/ 4080579 h 4080579"/>
              <a:gd name="connsiteX0-131" fmla="*/ 0 w 1374085"/>
              <a:gd name="connsiteY0-132" fmla="*/ 4074548 h 4074548"/>
              <a:gd name="connsiteX1-133" fmla="*/ 1270634 w 1374085"/>
              <a:gd name="connsiteY1-134" fmla="*/ 0 h 4074548"/>
              <a:gd name="connsiteX2-135" fmla="*/ 1374085 w 1374085"/>
              <a:gd name="connsiteY2-136" fmla="*/ 319 h 4074548"/>
              <a:gd name="connsiteX3-137" fmla="*/ 117779 w 1374085"/>
              <a:gd name="connsiteY3-138" fmla="*/ 4068212 h 4074548"/>
              <a:gd name="connsiteX4-139" fmla="*/ 0 w 1374085"/>
              <a:gd name="connsiteY4-140" fmla="*/ 4074548 h 4074548"/>
              <a:gd name="connsiteX0-141" fmla="*/ 0 w 1374085"/>
              <a:gd name="connsiteY0-142" fmla="*/ 4074548 h 4075328"/>
              <a:gd name="connsiteX1-143" fmla="*/ 1270634 w 1374085"/>
              <a:gd name="connsiteY1-144" fmla="*/ 0 h 4075328"/>
              <a:gd name="connsiteX2-145" fmla="*/ 1374085 w 1374085"/>
              <a:gd name="connsiteY2-146" fmla="*/ 319 h 4075328"/>
              <a:gd name="connsiteX3-147" fmla="*/ 114221 w 1374085"/>
              <a:gd name="connsiteY3-148" fmla="*/ 4075328 h 4075328"/>
              <a:gd name="connsiteX4-149" fmla="*/ 0 w 1374085"/>
              <a:gd name="connsiteY4-150" fmla="*/ 4074548 h 4075328"/>
              <a:gd name="connsiteX0-151" fmla="*/ 0 w 1374085"/>
              <a:gd name="connsiteY0-152" fmla="*/ 4074548 h 4075328"/>
              <a:gd name="connsiteX1-153" fmla="*/ 1243872 w 1374085"/>
              <a:gd name="connsiteY1-154" fmla="*/ 0 h 4075328"/>
              <a:gd name="connsiteX2-155" fmla="*/ 1374085 w 1374085"/>
              <a:gd name="connsiteY2-156" fmla="*/ 319 h 4075328"/>
              <a:gd name="connsiteX3-157" fmla="*/ 114221 w 1374085"/>
              <a:gd name="connsiteY3-158" fmla="*/ 4075328 h 4075328"/>
              <a:gd name="connsiteX4-159" fmla="*/ 0 w 1374085"/>
              <a:gd name="connsiteY4-160" fmla="*/ 4074548 h 4075328"/>
              <a:gd name="connsiteX0-161" fmla="*/ 0 w 1407951"/>
              <a:gd name="connsiteY0-162" fmla="*/ 4080192 h 4080192"/>
              <a:gd name="connsiteX1-163" fmla="*/ 1277738 w 1407951"/>
              <a:gd name="connsiteY1-164" fmla="*/ 0 h 4080192"/>
              <a:gd name="connsiteX2-165" fmla="*/ 1407951 w 1407951"/>
              <a:gd name="connsiteY2-166" fmla="*/ 319 h 4080192"/>
              <a:gd name="connsiteX3-167" fmla="*/ 148087 w 1407951"/>
              <a:gd name="connsiteY3-168" fmla="*/ 4075328 h 4080192"/>
              <a:gd name="connsiteX4-169" fmla="*/ 0 w 1407951"/>
              <a:gd name="connsiteY4-170" fmla="*/ 4080192 h 4080192"/>
              <a:gd name="connsiteX0-171" fmla="*/ 0 w 1407951"/>
              <a:gd name="connsiteY0-172" fmla="*/ 4080192 h 4080192"/>
              <a:gd name="connsiteX1-173" fmla="*/ 1277738 w 1407951"/>
              <a:gd name="connsiteY1-174" fmla="*/ 0 h 4080192"/>
              <a:gd name="connsiteX2-175" fmla="*/ 1407951 w 1407951"/>
              <a:gd name="connsiteY2-176" fmla="*/ 319 h 4080192"/>
              <a:gd name="connsiteX3-177" fmla="*/ 121389 w 1407951"/>
              <a:gd name="connsiteY3-178" fmla="*/ 4075328 h 4080192"/>
              <a:gd name="connsiteX4-179" fmla="*/ 0 w 1407951"/>
              <a:gd name="connsiteY4-180" fmla="*/ 4080192 h 4080192"/>
              <a:gd name="connsiteX0-181" fmla="*/ 0 w 1427975"/>
              <a:gd name="connsiteY0-182" fmla="*/ 4086867 h 4086867"/>
              <a:gd name="connsiteX1-183" fmla="*/ 1297762 w 1427975"/>
              <a:gd name="connsiteY1-184" fmla="*/ 0 h 4086867"/>
              <a:gd name="connsiteX2-185" fmla="*/ 1427975 w 1427975"/>
              <a:gd name="connsiteY2-186" fmla="*/ 319 h 4086867"/>
              <a:gd name="connsiteX3-187" fmla="*/ 141413 w 1427975"/>
              <a:gd name="connsiteY3-188" fmla="*/ 4075328 h 4086867"/>
              <a:gd name="connsiteX4-189" fmla="*/ 0 w 1427975"/>
              <a:gd name="connsiteY4-190" fmla="*/ 4086867 h 4086867"/>
              <a:gd name="connsiteX0-191" fmla="*/ 0 w 1427975"/>
              <a:gd name="connsiteY0-192" fmla="*/ 4074225 h 4075328"/>
              <a:gd name="connsiteX1-193" fmla="*/ 1297762 w 1427975"/>
              <a:gd name="connsiteY1-194" fmla="*/ 0 h 4075328"/>
              <a:gd name="connsiteX2-195" fmla="*/ 1427975 w 1427975"/>
              <a:gd name="connsiteY2-196" fmla="*/ 319 h 4075328"/>
              <a:gd name="connsiteX3-197" fmla="*/ 141413 w 1427975"/>
              <a:gd name="connsiteY3-198" fmla="*/ 4075328 h 4075328"/>
              <a:gd name="connsiteX4-199" fmla="*/ 0 w 1427975"/>
              <a:gd name="connsiteY4-200" fmla="*/ 4074225 h 4075328"/>
              <a:gd name="connsiteX0-201" fmla="*/ 0 w 1427975"/>
              <a:gd name="connsiteY0-202" fmla="*/ 4074225 h 4075328"/>
              <a:gd name="connsiteX1-203" fmla="*/ 1333553 w 1427975"/>
              <a:gd name="connsiteY1-204" fmla="*/ 0 h 4075328"/>
              <a:gd name="connsiteX2-205" fmla="*/ 1427975 w 1427975"/>
              <a:gd name="connsiteY2-206" fmla="*/ 319 h 4075328"/>
              <a:gd name="connsiteX3-207" fmla="*/ 141413 w 1427975"/>
              <a:gd name="connsiteY3-208" fmla="*/ 4075328 h 4075328"/>
              <a:gd name="connsiteX4-209" fmla="*/ 0 w 1427975"/>
              <a:gd name="connsiteY4-210" fmla="*/ 4074225 h 4075328"/>
              <a:gd name="connsiteX0-211" fmla="*/ 0 w 1388209"/>
              <a:gd name="connsiteY0-212" fmla="*/ 4066271 h 4075328"/>
              <a:gd name="connsiteX1-213" fmla="*/ 1293787 w 1388209"/>
              <a:gd name="connsiteY1-214" fmla="*/ 0 h 4075328"/>
              <a:gd name="connsiteX2-215" fmla="*/ 1388209 w 1388209"/>
              <a:gd name="connsiteY2-216" fmla="*/ 319 h 4075328"/>
              <a:gd name="connsiteX3-217" fmla="*/ 101647 w 1388209"/>
              <a:gd name="connsiteY3-218" fmla="*/ 4075328 h 4075328"/>
              <a:gd name="connsiteX4-219" fmla="*/ 0 w 1388209"/>
              <a:gd name="connsiteY4-220" fmla="*/ 4066271 h 4075328"/>
              <a:gd name="connsiteX0-221" fmla="*/ 0 w 1391564"/>
              <a:gd name="connsiteY0-222" fmla="*/ 4076337 h 4076337"/>
              <a:gd name="connsiteX1-223" fmla="*/ 1297142 w 1391564"/>
              <a:gd name="connsiteY1-224" fmla="*/ 0 h 4076337"/>
              <a:gd name="connsiteX2-225" fmla="*/ 1391564 w 1391564"/>
              <a:gd name="connsiteY2-226" fmla="*/ 319 h 4076337"/>
              <a:gd name="connsiteX3-227" fmla="*/ 105002 w 1391564"/>
              <a:gd name="connsiteY3-228" fmla="*/ 4075328 h 4076337"/>
              <a:gd name="connsiteX4-229" fmla="*/ 0 w 1391564"/>
              <a:gd name="connsiteY4-230" fmla="*/ 4076337 h 407633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391564" h="4076337">
                <a:moveTo>
                  <a:pt x="0" y="4076337"/>
                </a:moveTo>
                <a:lnTo>
                  <a:pt x="1297142" y="0"/>
                </a:lnTo>
                <a:lnTo>
                  <a:pt x="1391564" y="319"/>
                </a:lnTo>
                <a:lnTo>
                  <a:pt x="105002" y="4075328"/>
                </a:lnTo>
                <a:lnTo>
                  <a:pt x="0" y="4076337"/>
                </a:lnTo>
                <a:close/>
              </a:path>
            </a:pathLst>
          </a:custGeom>
          <a:gradFill>
            <a:gsLst>
              <a:gs pos="100000">
                <a:srgbClr val="7AC259"/>
              </a:gs>
              <a:gs pos="0">
                <a:srgbClr val="4BB75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2"/>
          <p:cNvSpPr/>
          <p:nvPr userDrawn="1"/>
        </p:nvSpPr>
        <p:spPr>
          <a:xfrm rot="10800000">
            <a:off x="1404748" y="3410080"/>
            <a:ext cx="1478107" cy="2986197"/>
          </a:xfrm>
          <a:custGeom>
            <a:avLst/>
            <a:gdLst>
              <a:gd name="connsiteX0" fmla="*/ 0 w 2687782"/>
              <a:gd name="connsiteY0" fmla="*/ 0 h 4813583"/>
              <a:gd name="connsiteX1" fmla="*/ 2687782 w 2687782"/>
              <a:gd name="connsiteY1" fmla="*/ 0 h 4813583"/>
              <a:gd name="connsiteX2" fmla="*/ 2687782 w 2687782"/>
              <a:gd name="connsiteY2" fmla="*/ 4813583 h 4813583"/>
              <a:gd name="connsiteX3" fmla="*/ 0 w 2687782"/>
              <a:gd name="connsiteY3" fmla="*/ 4813583 h 4813583"/>
              <a:gd name="connsiteX4" fmla="*/ 0 w 2687782"/>
              <a:gd name="connsiteY4" fmla="*/ 0 h 4813583"/>
              <a:gd name="connsiteX0-1" fmla="*/ 0 w 2687782"/>
              <a:gd name="connsiteY0-2" fmla="*/ 0 h 4813583"/>
              <a:gd name="connsiteX1-3" fmla="*/ 1454727 w 2687782"/>
              <a:gd name="connsiteY1-4" fmla="*/ 0 h 4813583"/>
              <a:gd name="connsiteX2-5" fmla="*/ 2687782 w 2687782"/>
              <a:gd name="connsiteY2-6" fmla="*/ 4813583 h 4813583"/>
              <a:gd name="connsiteX3-7" fmla="*/ 0 w 2687782"/>
              <a:gd name="connsiteY3-8" fmla="*/ 4813583 h 4813583"/>
              <a:gd name="connsiteX4-9" fmla="*/ 0 w 2687782"/>
              <a:gd name="connsiteY4-10" fmla="*/ 0 h 4813583"/>
              <a:gd name="connsiteX0-11" fmla="*/ 0 w 2687782"/>
              <a:gd name="connsiteY0-12" fmla="*/ 0 h 4813583"/>
              <a:gd name="connsiteX1-13" fmla="*/ 1011381 w 2687782"/>
              <a:gd name="connsiteY1-14" fmla="*/ 0 h 4813583"/>
              <a:gd name="connsiteX2-15" fmla="*/ 2687782 w 2687782"/>
              <a:gd name="connsiteY2-16" fmla="*/ 4813583 h 4813583"/>
              <a:gd name="connsiteX3-17" fmla="*/ 0 w 2687782"/>
              <a:gd name="connsiteY3-18" fmla="*/ 4813583 h 4813583"/>
              <a:gd name="connsiteX4-19" fmla="*/ 0 w 2687782"/>
              <a:gd name="connsiteY4-20" fmla="*/ 0 h 4813583"/>
              <a:gd name="connsiteX0-21" fmla="*/ 0 w 2687782"/>
              <a:gd name="connsiteY0-22" fmla="*/ 0 h 4813583"/>
              <a:gd name="connsiteX1-23" fmla="*/ 1205345 w 2687782"/>
              <a:gd name="connsiteY1-24" fmla="*/ 13855 h 4813583"/>
              <a:gd name="connsiteX2-25" fmla="*/ 2687782 w 2687782"/>
              <a:gd name="connsiteY2-26" fmla="*/ 4813583 h 4813583"/>
              <a:gd name="connsiteX3-27" fmla="*/ 0 w 2687782"/>
              <a:gd name="connsiteY3-28" fmla="*/ 4813583 h 4813583"/>
              <a:gd name="connsiteX4-29" fmla="*/ 0 w 2687782"/>
              <a:gd name="connsiteY4-30" fmla="*/ 0 h 4813583"/>
              <a:gd name="connsiteX0-31" fmla="*/ 0 w 2687782"/>
              <a:gd name="connsiteY0-32" fmla="*/ 7287 h 4799728"/>
              <a:gd name="connsiteX1-33" fmla="*/ 1205345 w 2687782"/>
              <a:gd name="connsiteY1-34" fmla="*/ 0 h 4799728"/>
              <a:gd name="connsiteX2-35" fmla="*/ 2687782 w 2687782"/>
              <a:gd name="connsiteY2-36" fmla="*/ 4799728 h 4799728"/>
              <a:gd name="connsiteX3-37" fmla="*/ 0 w 2687782"/>
              <a:gd name="connsiteY3-38" fmla="*/ 4799728 h 4799728"/>
              <a:gd name="connsiteX4-39" fmla="*/ 0 w 2687782"/>
              <a:gd name="connsiteY4-40" fmla="*/ 7287 h 4799728"/>
              <a:gd name="connsiteX0-41" fmla="*/ 0 w 2687782"/>
              <a:gd name="connsiteY0-42" fmla="*/ 7287 h 4799728"/>
              <a:gd name="connsiteX1-43" fmla="*/ 1205345 w 2687782"/>
              <a:gd name="connsiteY1-44" fmla="*/ 0 h 4799728"/>
              <a:gd name="connsiteX2-45" fmla="*/ 2687782 w 2687782"/>
              <a:gd name="connsiteY2-46" fmla="*/ 4799728 h 4799728"/>
              <a:gd name="connsiteX3-47" fmla="*/ 516629 w 2687782"/>
              <a:gd name="connsiteY3-48" fmla="*/ 4799728 h 4799728"/>
              <a:gd name="connsiteX4-49" fmla="*/ 0 w 2687782"/>
              <a:gd name="connsiteY4-50" fmla="*/ 7287 h 4799728"/>
              <a:gd name="connsiteX0-51" fmla="*/ 0 w 2687782"/>
              <a:gd name="connsiteY0-52" fmla="*/ 7287 h 4799728"/>
              <a:gd name="connsiteX1-53" fmla="*/ 1205345 w 2687782"/>
              <a:gd name="connsiteY1-54" fmla="*/ 0 h 4799728"/>
              <a:gd name="connsiteX2-55" fmla="*/ 2687782 w 2687782"/>
              <a:gd name="connsiteY2-56" fmla="*/ 4799728 h 4799728"/>
              <a:gd name="connsiteX3-57" fmla="*/ 306150 w 2687782"/>
              <a:gd name="connsiteY3-58" fmla="*/ 4780594 h 4799728"/>
              <a:gd name="connsiteX4-59" fmla="*/ 0 w 2687782"/>
              <a:gd name="connsiteY4-60" fmla="*/ 7287 h 4799728"/>
              <a:gd name="connsiteX0-61" fmla="*/ 363553 w 2381632"/>
              <a:gd name="connsiteY0-62" fmla="*/ 0 h 4830710"/>
              <a:gd name="connsiteX1-63" fmla="*/ 899195 w 2381632"/>
              <a:gd name="connsiteY1-64" fmla="*/ 30982 h 4830710"/>
              <a:gd name="connsiteX2-65" fmla="*/ 2381632 w 2381632"/>
              <a:gd name="connsiteY2-66" fmla="*/ 4830710 h 4830710"/>
              <a:gd name="connsiteX3-67" fmla="*/ 0 w 2381632"/>
              <a:gd name="connsiteY3-68" fmla="*/ 4811576 h 4830710"/>
              <a:gd name="connsiteX4-69" fmla="*/ 363553 w 2381632"/>
              <a:gd name="connsiteY4-70" fmla="*/ 0 h 4830710"/>
              <a:gd name="connsiteX0-71" fmla="*/ 19134 w 2381632"/>
              <a:gd name="connsiteY0-72" fmla="*/ 0 h 4811576"/>
              <a:gd name="connsiteX1-73" fmla="*/ 899195 w 2381632"/>
              <a:gd name="connsiteY1-74" fmla="*/ 11848 h 4811576"/>
              <a:gd name="connsiteX2-75" fmla="*/ 2381632 w 2381632"/>
              <a:gd name="connsiteY2-76" fmla="*/ 4811576 h 4811576"/>
              <a:gd name="connsiteX3-77" fmla="*/ 0 w 2381632"/>
              <a:gd name="connsiteY3-78" fmla="*/ 4792442 h 4811576"/>
              <a:gd name="connsiteX4-79" fmla="*/ 19134 w 2381632"/>
              <a:gd name="connsiteY4-80" fmla="*/ 0 h 481157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381632" h="4811576">
                <a:moveTo>
                  <a:pt x="19134" y="0"/>
                </a:moveTo>
                <a:lnTo>
                  <a:pt x="899195" y="11848"/>
                </a:lnTo>
                <a:lnTo>
                  <a:pt x="2381632" y="4811576"/>
                </a:lnTo>
                <a:lnTo>
                  <a:pt x="0" y="4792442"/>
                </a:lnTo>
                <a:lnTo>
                  <a:pt x="19134" y="0"/>
                </a:lnTo>
                <a:close/>
              </a:path>
            </a:pathLst>
          </a:custGeom>
          <a:gradFill>
            <a:gsLst>
              <a:gs pos="100000">
                <a:srgbClr val="7AC259"/>
              </a:gs>
              <a:gs pos="0">
                <a:srgbClr val="4BB75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2"/>
          <p:cNvSpPr/>
          <p:nvPr userDrawn="1"/>
        </p:nvSpPr>
        <p:spPr>
          <a:xfrm>
            <a:off x="0" y="2058272"/>
            <a:ext cx="2687782" cy="4799728"/>
          </a:xfrm>
          <a:custGeom>
            <a:avLst/>
            <a:gdLst>
              <a:gd name="connsiteX0" fmla="*/ 0 w 2687782"/>
              <a:gd name="connsiteY0" fmla="*/ 0 h 4813583"/>
              <a:gd name="connsiteX1" fmla="*/ 2687782 w 2687782"/>
              <a:gd name="connsiteY1" fmla="*/ 0 h 4813583"/>
              <a:gd name="connsiteX2" fmla="*/ 2687782 w 2687782"/>
              <a:gd name="connsiteY2" fmla="*/ 4813583 h 4813583"/>
              <a:gd name="connsiteX3" fmla="*/ 0 w 2687782"/>
              <a:gd name="connsiteY3" fmla="*/ 4813583 h 4813583"/>
              <a:gd name="connsiteX4" fmla="*/ 0 w 2687782"/>
              <a:gd name="connsiteY4" fmla="*/ 0 h 4813583"/>
              <a:gd name="connsiteX0-1" fmla="*/ 0 w 2687782"/>
              <a:gd name="connsiteY0-2" fmla="*/ 0 h 4813583"/>
              <a:gd name="connsiteX1-3" fmla="*/ 1454727 w 2687782"/>
              <a:gd name="connsiteY1-4" fmla="*/ 0 h 4813583"/>
              <a:gd name="connsiteX2-5" fmla="*/ 2687782 w 2687782"/>
              <a:gd name="connsiteY2-6" fmla="*/ 4813583 h 4813583"/>
              <a:gd name="connsiteX3-7" fmla="*/ 0 w 2687782"/>
              <a:gd name="connsiteY3-8" fmla="*/ 4813583 h 4813583"/>
              <a:gd name="connsiteX4-9" fmla="*/ 0 w 2687782"/>
              <a:gd name="connsiteY4-10" fmla="*/ 0 h 4813583"/>
              <a:gd name="connsiteX0-11" fmla="*/ 0 w 2687782"/>
              <a:gd name="connsiteY0-12" fmla="*/ 0 h 4813583"/>
              <a:gd name="connsiteX1-13" fmla="*/ 1011381 w 2687782"/>
              <a:gd name="connsiteY1-14" fmla="*/ 0 h 4813583"/>
              <a:gd name="connsiteX2-15" fmla="*/ 2687782 w 2687782"/>
              <a:gd name="connsiteY2-16" fmla="*/ 4813583 h 4813583"/>
              <a:gd name="connsiteX3-17" fmla="*/ 0 w 2687782"/>
              <a:gd name="connsiteY3-18" fmla="*/ 4813583 h 4813583"/>
              <a:gd name="connsiteX4-19" fmla="*/ 0 w 2687782"/>
              <a:gd name="connsiteY4-20" fmla="*/ 0 h 4813583"/>
              <a:gd name="connsiteX0-21" fmla="*/ 0 w 2687782"/>
              <a:gd name="connsiteY0-22" fmla="*/ 0 h 4813583"/>
              <a:gd name="connsiteX1-23" fmla="*/ 1205345 w 2687782"/>
              <a:gd name="connsiteY1-24" fmla="*/ 13855 h 4813583"/>
              <a:gd name="connsiteX2-25" fmla="*/ 2687782 w 2687782"/>
              <a:gd name="connsiteY2-26" fmla="*/ 4813583 h 4813583"/>
              <a:gd name="connsiteX3-27" fmla="*/ 0 w 2687782"/>
              <a:gd name="connsiteY3-28" fmla="*/ 4813583 h 4813583"/>
              <a:gd name="connsiteX4-29" fmla="*/ 0 w 2687782"/>
              <a:gd name="connsiteY4-30" fmla="*/ 0 h 4813583"/>
              <a:gd name="connsiteX0-31" fmla="*/ 0 w 2687782"/>
              <a:gd name="connsiteY0-32" fmla="*/ 7287 h 4799728"/>
              <a:gd name="connsiteX1-33" fmla="*/ 1205345 w 2687782"/>
              <a:gd name="connsiteY1-34" fmla="*/ 0 h 4799728"/>
              <a:gd name="connsiteX2-35" fmla="*/ 2687782 w 2687782"/>
              <a:gd name="connsiteY2-36" fmla="*/ 4799728 h 4799728"/>
              <a:gd name="connsiteX3-37" fmla="*/ 0 w 2687782"/>
              <a:gd name="connsiteY3-38" fmla="*/ 4799728 h 4799728"/>
              <a:gd name="connsiteX4-39" fmla="*/ 0 w 2687782"/>
              <a:gd name="connsiteY4-40" fmla="*/ 7287 h 479972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87782" h="4799728">
                <a:moveTo>
                  <a:pt x="0" y="7287"/>
                </a:moveTo>
                <a:lnTo>
                  <a:pt x="1205345" y="0"/>
                </a:lnTo>
                <a:lnTo>
                  <a:pt x="2687782" y="4799728"/>
                </a:lnTo>
                <a:lnTo>
                  <a:pt x="0" y="4799728"/>
                </a:lnTo>
                <a:lnTo>
                  <a:pt x="0" y="7287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3" name="平行四边形 2"/>
          <p:cNvSpPr/>
          <p:nvPr userDrawn="1"/>
        </p:nvSpPr>
        <p:spPr>
          <a:xfrm flipH="1">
            <a:off x="9504218" y="0"/>
            <a:ext cx="1765393" cy="2562896"/>
          </a:xfrm>
          <a:custGeom>
            <a:avLst/>
            <a:gdLst>
              <a:gd name="connsiteX0" fmla="*/ 0 w 2020923"/>
              <a:gd name="connsiteY0" fmla="*/ 3959942 h 3959942"/>
              <a:gd name="connsiteX1" fmla="*/ 505231 w 2020923"/>
              <a:gd name="connsiteY1" fmla="*/ 0 h 3959942"/>
              <a:gd name="connsiteX2" fmla="*/ 2020923 w 2020923"/>
              <a:gd name="connsiteY2" fmla="*/ 0 h 3959942"/>
              <a:gd name="connsiteX3" fmla="*/ 1515692 w 2020923"/>
              <a:gd name="connsiteY3" fmla="*/ 3959942 h 3959942"/>
              <a:gd name="connsiteX4" fmla="*/ 0 w 2020923"/>
              <a:gd name="connsiteY4" fmla="*/ 3959942 h 3959942"/>
              <a:gd name="connsiteX0-1" fmla="*/ 0 w 2731511"/>
              <a:gd name="connsiteY0-2" fmla="*/ 3965451 h 3965451"/>
              <a:gd name="connsiteX1-3" fmla="*/ 505231 w 2731511"/>
              <a:gd name="connsiteY1-4" fmla="*/ 5509 h 3965451"/>
              <a:gd name="connsiteX2-5" fmla="*/ 2731511 w 2731511"/>
              <a:gd name="connsiteY2-6" fmla="*/ 0 h 3965451"/>
              <a:gd name="connsiteX3-7" fmla="*/ 1515692 w 2731511"/>
              <a:gd name="connsiteY3-8" fmla="*/ 3965451 h 3965451"/>
              <a:gd name="connsiteX4-9" fmla="*/ 0 w 2731511"/>
              <a:gd name="connsiteY4-10" fmla="*/ 3965451 h 3965451"/>
              <a:gd name="connsiteX0-11" fmla="*/ 0 w 2731511"/>
              <a:gd name="connsiteY0-12" fmla="*/ 3965451 h 3965451"/>
              <a:gd name="connsiteX1-13" fmla="*/ 1287429 w 2731511"/>
              <a:gd name="connsiteY1-14" fmla="*/ 5509 h 3965451"/>
              <a:gd name="connsiteX2-15" fmla="*/ 2731511 w 2731511"/>
              <a:gd name="connsiteY2-16" fmla="*/ 0 h 3965451"/>
              <a:gd name="connsiteX3-17" fmla="*/ 1515692 w 2731511"/>
              <a:gd name="connsiteY3-18" fmla="*/ 3965451 h 3965451"/>
              <a:gd name="connsiteX4-19" fmla="*/ 0 w 2731511"/>
              <a:gd name="connsiteY4-20" fmla="*/ 3965451 h 3965451"/>
              <a:gd name="connsiteX0-21" fmla="*/ 0 w 2731511"/>
              <a:gd name="connsiteY0-22" fmla="*/ 3965451 h 3965451"/>
              <a:gd name="connsiteX1-23" fmla="*/ 1237853 w 2731511"/>
              <a:gd name="connsiteY1-24" fmla="*/ 1 h 3965451"/>
              <a:gd name="connsiteX2-25" fmla="*/ 2731511 w 2731511"/>
              <a:gd name="connsiteY2-26" fmla="*/ 0 h 3965451"/>
              <a:gd name="connsiteX3-27" fmla="*/ 1515692 w 2731511"/>
              <a:gd name="connsiteY3-28" fmla="*/ 3965451 h 3965451"/>
              <a:gd name="connsiteX4-29" fmla="*/ 0 w 2731511"/>
              <a:gd name="connsiteY4-30" fmla="*/ 3965451 h 396545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731511" h="3965451">
                <a:moveTo>
                  <a:pt x="0" y="3965451"/>
                </a:moveTo>
                <a:lnTo>
                  <a:pt x="1237853" y="1"/>
                </a:lnTo>
                <a:lnTo>
                  <a:pt x="2731511" y="0"/>
                </a:lnTo>
                <a:lnTo>
                  <a:pt x="1515692" y="3965451"/>
                </a:lnTo>
                <a:lnTo>
                  <a:pt x="0" y="3965451"/>
                </a:lnTo>
                <a:close/>
              </a:path>
            </a:pathLst>
          </a:custGeom>
          <a:gradFill>
            <a:gsLst>
              <a:gs pos="67000">
                <a:srgbClr val="7AC259"/>
              </a:gs>
              <a:gs pos="0">
                <a:srgbClr val="4BB75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平行四边形 2"/>
          <p:cNvSpPr/>
          <p:nvPr userDrawn="1"/>
        </p:nvSpPr>
        <p:spPr>
          <a:xfrm flipH="1">
            <a:off x="11035560" y="907985"/>
            <a:ext cx="851036" cy="2492958"/>
          </a:xfrm>
          <a:custGeom>
            <a:avLst/>
            <a:gdLst>
              <a:gd name="connsiteX0" fmla="*/ 0 w 2166257"/>
              <a:gd name="connsiteY0" fmla="*/ 4517572 h 4517572"/>
              <a:gd name="connsiteX1" fmla="*/ 541564 w 2166257"/>
              <a:gd name="connsiteY1" fmla="*/ 0 h 4517572"/>
              <a:gd name="connsiteX2" fmla="*/ 2166257 w 2166257"/>
              <a:gd name="connsiteY2" fmla="*/ 0 h 4517572"/>
              <a:gd name="connsiteX3" fmla="*/ 1624693 w 2166257"/>
              <a:gd name="connsiteY3" fmla="*/ 4517572 h 4517572"/>
              <a:gd name="connsiteX4" fmla="*/ 0 w 2166257"/>
              <a:gd name="connsiteY4" fmla="*/ 4517572 h 4517572"/>
              <a:gd name="connsiteX0-1" fmla="*/ 0 w 2166257"/>
              <a:gd name="connsiteY0-2" fmla="*/ 4517572 h 4517572"/>
              <a:gd name="connsiteX1-3" fmla="*/ 1807656 w 2166257"/>
              <a:gd name="connsiteY1-4" fmla="*/ 28136 h 4517572"/>
              <a:gd name="connsiteX2-5" fmla="*/ 2166257 w 2166257"/>
              <a:gd name="connsiteY2-6" fmla="*/ 0 h 4517572"/>
              <a:gd name="connsiteX3-7" fmla="*/ 1624693 w 2166257"/>
              <a:gd name="connsiteY3-8" fmla="*/ 4517572 h 4517572"/>
              <a:gd name="connsiteX4-9" fmla="*/ 0 w 2166257"/>
              <a:gd name="connsiteY4-10" fmla="*/ 4517572 h 4517572"/>
              <a:gd name="connsiteX0-11" fmla="*/ 0 w 886097"/>
              <a:gd name="connsiteY0-12" fmla="*/ 4531640 h 4531640"/>
              <a:gd name="connsiteX1-13" fmla="*/ 527496 w 886097"/>
              <a:gd name="connsiteY1-14" fmla="*/ 28136 h 4531640"/>
              <a:gd name="connsiteX2-15" fmla="*/ 886097 w 886097"/>
              <a:gd name="connsiteY2-16" fmla="*/ 0 h 4531640"/>
              <a:gd name="connsiteX3-17" fmla="*/ 344533 w 886097"/>
              <a:gd name="connsiteY3-18" fmla="*/ 4517572 h 4531640"/>
              <a:gd name="connsiteX4-19" fmla="*/ 0 w 886097"/>
              <a:gd name="connsiteY4-20" fmla="*/ 4531640 h 4531640"/>
              <a:gd name="connsiteX0-21" fmla="*/ 0 w 1601820"/>
              <a:gd name="connsiteY0-22" fmla="*/ 4503504 h 4503504"/>
              <a:gd name="connsiteX1-23" fmla="*/ 527496 w 1601820"/>
              <a:gd name="connsiteY1-24" fmla="*/ 0 h 4503504"/>
              <a:gd name="connsiteX2-25" fmla="*/ 1601820 w 1601820"/>
              <a:gd name="connsiteY2-26" fmla="*/ 381716 h 4503504"/>
              <a:gd name="connsiteX3-27" fmla="*/ 344533 w 1601820"/>
              <a:gd name="connsiteY3-28" fmla="*/ 4489436 h 4503504"/>
              <a:gd name="connsiteX4-29" fmla="*/ 0 w 1601820"/>
              <a:gd name="connsiteY4-30" fmla="*/ 4503504 h 4503504"/>
              <a:gd name="connsiteX0-31" fmla="*/ 0 w 1601820"/>
              <a:gd name="connsiteY0-32" fmla="*/ 4503504 h 4503504"/>
              <a:gd name="connsiteX1-33" fmla="*/ 527496 w 1601820"/>
              <a:gd name="connsiteY1-34" fmla="*/ 0 h 4503504"/>
              <a:gd name="connsiteX2-35" fmla="*/ 1601820 w 1601820"/>
              <a:gd name="connsiteY2-36" fmla="*/ 381716 h 4503504"/>
              <a:gd name="connsiteX3-37" fmla="*/ 250099 w 1601820"/>
              <a:gd name="connsiteY3-38" fmla="*/ 4166537 h 4503504"/>
              <a:gd name="connsiteX4-39" fmla="*/ 0 w 1601820"/>
              <a:gd name="connsiteY4-40" fmla="*/ 4503504 h 4503504"/>
              <a:gd name="connsiteX0-41" fmla="*/ 0 w 1601820"/>
              <a:gd name="connsiteY0-42" fmla="*/ 4503504 h 4503504"/>
              <a:gd name="connsiteX1-43" fmla="*/ 527496 w 1601820"/>
              <a:gd name="connsiteY1-44" fmla="*/ 0 h 4503504"/>
              <a:gd name="connsiteX2-45" fmla="*/ 1601820 w 1601820"/>
              <a:gd name="connsiteY2-46" fmla="*/ 381716 h 4503504"/>
              <a:gd name="connsiteX3-47" fmla="*/ 345514 w 1601820"/>
              <a:gd name="connsiteY3-48" fmla="*/ 4452784 h 4503504"/>
              <a:gd name="connsiteX4-49" fmla="*/ 0 w 1601820"/>
              <a:gd name="connsiteY4-50" fmla="*/ 4503504 h 4503504"/>
              <a:gd name="connsiteX0-51" fmla="*/ 0 w 1431235"/>
              <a:gd name="connsiteY0-52" fmla="*/ 4444833 h 4452784"/>
              <a:gd name="connsiteX1-53" fmla="*/ 356911 w 1431235"/>
              <a:gd name="connsiteY1-54" fmla="*/ 0 h 4452784"/>
              <a:gd name="connsiteX2-55" fmla="*/ 1431235 w 1431235"/>
              <a:gd name="connsiteY2-56" fmla="*/ 381716 h 4452784"/>
              <a:gd name="connsiteX3-57" fmla="*/ 174929 w 1431235"/>
              <a:gd name="connsiteY3-58" fmla="*/ 4452784 h 4452784"/>
              <a:gd name="connsiteX4-59" fmla="*/ 0 w 1431235"/>
              <a:gd name="connsiteY4-60" fmla="*/ 4444833 h 4452784"/>
              <a:gd name="connsiteX0-61" fmla="*/ 0 w 1431235"/>
              <a:gd name="connsiteY0-62" fmla="*/ 4063117 h 4071068"/>
              <a:gd name="connsiteX1-63" fmla="*/ 1144987 w 1431235"/>
              <a:gd name="connsiteY1-64" fmla="*/ 294199 h 4071068"/>
              <a:gd name="connsiteX2-65" fmla="*/ 1431235 w 1431235"/>
              <a:gd name="connsiteY2-66" fmla="*/ 0 h 4071068"/>
              <a:gd name="connsiteX3-67" fmla="*/ 174929 w 1431235"/>
              <a:gd name="connsiteY3-68" fmla="*/ 4071068 h 4071068"/>
              <a:gd name="connsiteX4-69" fmla="*/ 0 w 1431235"/>
              <a:gd name="connsiteY4-70" fmla="*/ 4063117 h 4071068"/>
              <a:gd name="connsiteX0-71" fmla="*/ 0 w 1431235"/>
              <a:gd name="connsiteY0-72" fmla="*/ 4063117 h 4071068"/>
              <a:gd name="connsiteX1-73" fmla="*/ 1280159 w 1431235"/>
              <a:gd name="connsiteY1-74" fmla="*/ 45719 h 4071068"/>
              <a:gd name="connsiteX2-75" fmla="*/ 1431235 w 1431235"/>
              <a:gd name="connsiteY2-76" fmla="*/ 0 h 4071068"/>
              <a:gd name="connsiteX3-77" fmla="*/ 174929 w 1431235"/>
              <a:gd name="connsiteY3-78" fmla="*/ 4071068 h 4071068"/>
              <a:gd name="connsiteX4-79" fmla="*/ 0 w 1431235"/>
              <a:gd name="connsiteY4-80" fmla="*/ 4063117 h 4071068"/>
              <a:gd name="connsiteX0-81" fmla="*/ 0 w 1431235"/>
              <a:gd name="connsiteY0-82" fmla="*/ 4069786 h 4077737"/>
              <a:gd name="connsiteX1-83" fmla="*/ 1327784 w 1431235"/>
              <a:gd name="connsiteY1-84" fmla="*/ 0 h 4077737"/>
              <a:gd name="connsiteX2-85" fmla="*/ 1431235 w 1431235"/>
              <a:gd name="connsiteY2-86" fmla="*/ 6669 h 4077737"/>
              <a:gd name="connsiteX3-87" fmla="*/ 174929 w 1431235"/>
              <a:gd name="connsiteY3-88" fmla="*/ 4077737 h 4077737"/>
              <a:gd name="connsiteX4-89" fmla="*/ 0 w 1431235"/>
              <a:gd name="connsiteY4-90" fmla="*/ 4069786 h 4077737"/>
              <a:gd name="connsiteX0-91" fmla="*/ 0 w 1374085"/>
              <a:gd name="connsiteY0-92" fmla="*/ 4084073 h 4084073"/>
              <a:gd name="connsiteX1-93" fmla="*/ 1270634 w 1374085"/>
              <a:gd name="connsiteY1-94" fmla="*/ 0 h 4084073"/>
              <a:gd name="connsiteX2-95" fmla="*/ 1374085 w 1374085"/>
              <a:gd name="connsiteY2-96" fmla="*/ 6669 h 4084073"/>
              <a:gd name="connsiteX3-97" fmla="*/ 117779 w 1374085"/>
              <a:gd name="connsiteY3-98" fmla="*/ 4077737 h 4084073"/>
              <a:gd name="connsiteX4-99" fmla="*/ 0 w 1374085"/>
              <a:gd name="connsiteY4-100" fmla="*/ 4084073 h 4084073"/>
              <a:gd name="connsiteX0-101" fmla="*/ 0 w 1377260"/>
              <a:gd name="connsiteY0-102" fmla="*/ 4086929 h 4086929"/>
              <a:gd name="connsiteX1-103" fmla="*/ 1270634 w 1377260"/>
              <a:gd name="connsiteY1-104" fmla="*/ 2856 h 4086929"/>
              <a:gd name="connsiteX2-105" fmla="*/ 1377260 w 1377260"/>
              <a:gd name="connsiteY2-106" fmla="*/ 0 h 4086929"/>
              <a:gd name="connsiteX3-107" fmla="*/ 117779 w 1377260"/>
              <a:gd name="connsiteY3-108" fmla="*/ 4080593 h 4086929"/>
              <a:gd name="connsiteX4-109" fmla="*/ 0 w 1377260"/>
              <a:gd name="connsiteY4-110" fmla="*/ 4086929 h 4086929"/>
              <a:gd name="connsiteX0-111" fmla="*/ 0 w 1374085"/>
              <a:gd name="connsiteY0-112" fmla="*/ 4084073 h 4084073"/>
              <a:gd name="connsiteX1-113" fmla="*/ 1270634 w 1374085"/>
              <a:gd name="connsiteY1-114" fmla="*/ 0 h 4084073"/>
              <a:gd name="connsiteX2-115" fmla="*/ 1374085 w 1374085"/>
              <a:gd name="connsiteY2-116" fmla="*/ 3494 h 4084073"/>
              <a:gd name="connsiteX3-117" fmla="*/ 117779 w 1374085"/>
              <a:gd name="connsiteY3-118" fmla="*/ 4077737 h 4084073"/>
              <a:gd name="connsiteX4-119" fmla="*/ 0 w 1374085"/>
              <a:gd name="connsiteY4-120" fmla="*/ 4084073 h 4084073"/>
              <a:gd name="connsiteX0-121" fmla="*/ 0 w 1374085"/>
              <a:gd name="connsiteY0-122" fmla="*/ 4080579 h 4080579"/>
              <a:gd name="connsiteX1-123" fmla="*/ 1270634 w 1374085"/>
              <a:gd name="connsiteY1-124" fmla="*/ 6031 h 4080579"/>
              <a:gd name="connsiteX2-125" fmla="*/ 1374085 w 1374085"/>
              <a:gd name="connsiteY2-126" fmla="*/ 0 h 4080579"/>
              <a:gd name="connsiteX3-127" fmla="*/ 117779 w 1374085"/>
              <a:gd name="connsiteY3-128" fmla="*/ 4074243 h 4080579"/>
              <a:gd name="connsiteX4-129" fmla="*/ 0 w 1374085"/>
              <a:gd name="connsiteY4-130" fmla="*/ 4080579 h 4080579"/>
              <a:gd name="connsiteX0-131" fmla="*/ 0 w 1374085"/>
              <a:gd name="connsiteY0-132" fmla="*/ 4074548 h 4074548"/>
              <a:gd name="connsiteX1-133" fmla="*/ 1270634 w 1374085"/>
              <a:gd name="connsiteY1-134" fmla="*/ 0 h 4074548"/>
              <a:gd name="connsiteX2-135" fmla="*/ 1374085 w 1374085"/>
              <a:gd name="connsiteY2-136" fmla="*/ 319 h 4074548"/>
              <a:gd name="connsiteX3-137" fmla="*/ 117779 w 1374085"/>
              <a:gd name="connsiteY3-138" fmla="*/ 4068212 h 4074548"/>
              <a:gd name="connsiteX4-139" fmla="*/ 0 w 1374085"/>
              <a:gd name="connsiteY4-140" fmla="*/ 4074548 h 4074548"/>
              <a:gd name="connsiteX0-141" fmla="*/ 0 w 1374085"/>
              <a:gd name="connsiteY0-142" fmla="*/ 4074548 h 4075328"/>
              <a:gd name="connsiteX1-143" fmla="*/ 1270634 w 1374085"/>
              <a:gd name="connsiteY1-144" fmla="*/ 0 h 4075328"/>
              <a:gd name="connsiteX2-145" fmla="*/ 1374085 w 1374085"/>
              <a:gd name="connsiteY2-146" fmla="*/ 319 h 4075328"/>
              <a:gd name="connsiteX3-147" fmla="*/ 114221 w 1374085"/>
              <a:gd name="connsiteY3-148" fmla="*/ 4075328 h 4075328"/>
              <a:gd name="connsiteX4-149" fmla="*/ 0 w 1374085"/>
              <a:gd name="connsiteY4-150" fmla="*/ 4074548 h 4075328"/>
              <a:gd name="connsiteX0-151" fmla="*/ 0 w 1374085"/>
              <a:gd name="connsiteY0-152" fmla="*/ 4074548 h 4075328"/>
              <a:gd name="connsiteX1-153" fmla="*/ 1243872 w 1374085"/>
              <a:gd name="connsiteY1-154" fmla="*/ 0 h 4075328"/>
              <a:gd name="connsiteX2-155" fmla="*/ 1374085 w 1374085"/>
              <a:gd name="connsiteY2-156" fmla="*/ 319 h 4075328"/>
              <a:gd name="connsiteX3-157" fmla="*/ 114221 w 1374085"/>
              <a:gd name="connsiteY3-158" fmla="*/ 4075328 h 4075328"/>
              <a:gd name="connsiteX4-159" fmla="*/ 0 w 1374085"/>
              <a:gd name="connsiteY4-160" fmla="*/ 4074548 h 4075328"/>
              <a:gd name="connsiteX0-161" fmla="*/ 0 w 1407951"/>
              <a:gd name="connsiteY0-162" fmla="*/ 4080192 h 4080192"/>
              <a:gd name="connsiteX1-163" fmla="*/ 1277738 w 1407951"/>
              <a:gd name="connsiteY1-164" fmla="*/ 0 h 4080192"/>
              <a:gd name="connsiteX2-165" fmla="*/ 1407951 w 1407951"/>
              <a:gd name="connsiteY2-166" fmla="*/ 319 h 4080192"/>
              <a:gd name="connsiteX3-167" fmla="*/ 148087 w 1407951"/>
              <a:gd name="connsiteY3-168" fmla="*/ 4075328 h 4080192"/>
              <a:gd name="connsiteX4-169" fmla="*/ 0 w 1407951"/>
              <a:gd name="connsiteY4-170" fmla="*/ 4080192 h 4080192"/>
              <a:gd name="connsiteX0-171" fmla="*/ 0 w 1407951"/>
              <a:gd name="connsiteY0-172" fmla="*/ 4080192 h 4080192"/>
              <a:gd name="connsiteX1-173" fmla="*/ 1277738 w 1407951"/>
              <a:gd name="connsiteY1-174" fmla="*/ 0 h 4080192"/>
              <a:gd name="connsiteX2-175" fmla="*/ 1407951 w 1407951"/>
              <a:gd name="connsiteY2-176" fmla="*/ 319 h 4080192"/>
              <a:gd name="connsiteX3-177" fmla="*/ 121389 w 1407951"/>
              <a:gd name="connsiteY3-178" fmla="*/ 4075328 h 4080192"/>
              <a:gd name="connsiteX4-179" fmla="*/ 0 w 1407951"/>
              <a:gd name="connsiteY4-180" fmla="*/ 4080192 h 4080192"/>
              <a:gd name="connsiteX0-181" fmla="*/ 0 w 1427975"/>
              <a:gd name="connsiteY0-182" fmla="*/ 4086867 h 4086867"/>
              <a:gd name="connsiteX1-183" fmla="*/ 1297762 w 1427975"/>
              <a:gd name="connsiteY1-184" fmla="*/ 0 h 4086867"/>
              <a:gd name="connsiteX2-185" fmla="*/ 1427975 w 1427975"/>
              <a:gd name="connsiteY2-186" fmla="*/ 319 h 4086867"/>
              <a:gd name="connsiteX3-187" fmla="*/ 141413 w 1427975"/>
              <a:gd name="connsiteY3-188" fmla="*/ 4075328 h 4086867"/>
              <a:gd name="connsiteX4-189" fmla="*/ 0 w 1427975"/>
              <a:gd name="connsiteY4-190" fmla="*/ 4086867 h 4086867"/>
              <a:gd name="connsiteX0-191" fmla="*/ 0 w 1427975"/>
              <a:gd name="connsiteY0-192" fmla="*/ 4074225 h 4075328"/>
              <a:gd name="connsiteX1-193" fmla="*/ 1297762 w 1427975"/>
              <a:gd name="connsiteY1-194" fmla="*/ 0 h 4075328"/>
              <a:gd name="connsiteX2-195" fmla="*/ 1427975 w 1427975"/>
              <a:gd name="connsiteY2-196" fmla="*/ 319 h 4075328"/>
              <a:gd name="connsiteX3-197" fmla="*/ 141413 w 1427975"/>
              <a:gd name="connsiteY3-198" fmla="*/ 4075328 h 4075328"/>
              <a:gd name="connsiteX4-199" fmla="*/ 0 w 1427975"/>
              <a:gd name="connsiteY4-200" fmla="*/ 4074225 h 4075328"/>
              <a:gd name="connsiteX0-201" fmla="*/ 0 w 1427975"/>
              <a:gd name="connsiteY0-202" fmla="*/ 4074225 h 4075328"/>
              <a:gd name="connsiteX1-203" fmla="*/ 1333553 w 1427975"/>
              <a:gd name="connsiteY1-204" fmla="*/ 0 h 4075328"/>
              <a:gd name="connsiteX2-205" fmla="*/ 1427975 w 1427975"/>
              <a:gd name="connsiteY2-206" fmla="*/ 319 h 4075328"/>
              <a:gd name="connsiteX3-207" fmla="*/ 141413 w 1427975"/>
              <a:gd name="connsiteY3-208" fmla="*/ 4075328 h 4075328"/>
              <a:gd name="connsiteX4-209" fmla="*/ 0 w 1427975"/>
              <a:gd name="connsiteY4-210" fmla="*/ 4074225 h 4075328"/>
              <a:gd name="connsiteX0-211" fmla="*/ 0 w 1388209"/>
              <a:gd name="connsiteY0-212" fmla="*/ 4066271 h 4075328"/>
              <a:gd name="connsiteX1-213" fmla="*/ 1293787 w 1388209"/>
              <a:gd name="connsiteY1-214" fmla="*/ 0 h 4075328"/>
              <a:gd name="connsiteX2-215" fmla="*/ 1388209 w 1388209"/>
              <a:gd name="connsiteY2-216" fmla="*/ 319 h 4075328"/>
              <a:gd name="connsiteX3-217" fmla="*/ 101647 w 1388209"/>
              <a:gd name="connsiteY3-218" fmla="*/ 4075328 h 4075328"/>
              <a:gd name="connsiteX4-219" fmla="*/ 0 w 1388209"/>
              <a:gd name="connsiteY4-220" fmla="*/ 4066271 h 4075328"/>
              <a:gd name="connsiteX0-221" fmla="*/ 0 w 1391564"/>
              <a:gd name="connsiteY0-222" fmla="*/ 4076337 h 4076337"/>
              <a:gd name="connsiteX1-223" fmla="*/ 1297142 w 1391564"/>
              <a:gd name="connsiteY1-224" fmla="*/ 0 h 4076337"/>
              <a:gd name="connsiteX2-225" fmla="*/ 1391564 w 1391564"/>
              <a:gd name="connsiteY2-226" fmla="*/ 319 h 4076337"/>
              <a:gd name="connsiteX3-227" fmla="*/ 105002 w 1391564"/>
              <a:gd name="connsiteY3-228" fmla="*/ 4075328 h 4076337"/>
              <a:gd name="connsiteX4-229" fmla="*/ 0 w 1391564"/>
              <a:gd name="connsiteY4-230" fmla="*/ 4076337 h 407633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391564" h="4076337">
                <a:moveTo>
                  <a:pt x="0" y="4076337"/>
                </a:moveTo>
                <a:lnTo>
                  <a:pt x="1297142" y="0"/>
                </a:lnTo>
                <a:lnTo>
                  <a:pt x="1391564" y="319"/>
                </a:lnTo>
                <a:lnTo>
                  <a:pt x="105002" y="4075328"/>
                </a:lnTo>
                <a:lnTo>
                  <a:pt x="0" y="4076337"/>
                </a:lnTo>
                <a:close/>
              </a:path>
            </a:pathLst>
          </a:custGeom>
          <a:gradFill>
            <a:gsLst>
              <a:gs pos="67000">
                <a:srgbClr val="7AC259"/>
              </a:gs>
              <a:gs pos="0">
                <a:srgbClr val="4BB75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5" name="平行四边形 2"/>
          <p:cNvSpPr/>
          <p:nvPr userDrawn="1"/>
        </p:nvSpPr>
        <p:spPr>
          <a:xfrm flipH="1">
            <a:off x="313724" y="1142752"/>
            <a:ext cx="1216040" cy="3562172"/>
          </a:xfrm>
          <a:custGeom>
            <a:avLst/>
            <a:gdLst>
              <a:gd name="connsiteX0" fmla="*/ 0 w 2166257"/>
              <a:gd name="connsiteY0" fmla="*/ 4517572 h 4517572"/>
              <a:gd name="connsiteX1" fmla="*/ 541564 w 2166257"/>
              <a:gd name="connsiteY1" fmla="*/ 0 h 4517572"/>
              <a:gd name="connsiteX2" fmla="*/ 2166257 w 2166257"/>
              <a:gd name="connsiteY2" fmla="*/ 0 h 4517572"/>
              <a:gd name="connsiteX3" fmla="*/ 1624693 w 2166257"/>
              <a:gd name="connsiteY3" fmla="*/ 4517572 h 4517572"/>
              <a:gd name="connsiteX4" fmla="*/ 0 w 2166257"/>
              <a:gd name="connsiteY4" fmla="*/ 4517572 h 4517572"/>
              <a:gd name="connsiteX0-1" fmla="*/ 0 w 2166257"/>
              <a:gd name="connsiteY0-2" fmla="*/ 4517572 h 4517572"/>
              <a:gd name="connsiteX1-3" fmla="*/ 1807656 w 2166257"/>
              <a:gd name="connsiteY1-4" fmla="*/ 28136 h 4517572"/>
              <a:gd name="connsiteX2-5" fmla="*/ 2166257 w 2166257"/>
              <a:gd name="connsiteY2-6" fmla="*/ 0 h 4517572"/>
              <a:gd name="connsiteX3-7" fmla="*/ 1624693 w 2166257"/>
              <a:gd name="connsiteY3-8" fmla="*/ 4517572 h 4517572"/>
              <a:gd name="connsiteX4-9" fmla="*/ 0 w 2166257"/>
              <a:gd name="connsiteY4-10" fmla="*/ 4517572 h 4517572"/>
              <a:gd name="connsiteX0-11" fmla="*/ 0 w 886097"/>
              <a:gd name="connsiteY0-12" fmla="*/ 4531640 h 4531640"/>
              <a:gd name="connsiteX1-13" fmla="*/ 527496 w 886097"/>
              <a:gd name="connsiteY1-14" fmla="*/ 28136 h 4531640"/>
              <a:gd name="connsiteX2-15" fmla="*/ 886097 w 886097"/>
              <a:gd name="connsiteY2-16" fmla="*/ 0 h 4531640"/>
              <a:gd name="connsiteX3-17" fmla="*/ 344533 w 886097"/>
              <a:gd name="connsiteY3-18" fmla="*/ 4517572 h 4531640"/>
              <a:gd name="connsiteX4-19" fmla="*/ 0 w 886097"/>
              <a:gd name="connsiteY4-20" fmla="*/ 4531640 h 4531640"/>
              <a:gd name="connsiteX0-21" fmla="*/ 0 w 1601820"/>
              <a:gd name="connsiteY0-22" fmla="*/ 4503504 h 4503504"/>
              <a:gd name="connsiteX1-23" fmla="*/ 527496 w 1601820"/>
              <a:gd name="connsiteY1-24" fmla="*/ 0 h 4503504"/>
              <a:gd name="connsiteX2-25" fmla="*/ 1601820 w 1601820"/>
              <a:gd name="connsiteY2-26" fmla="*/ 381716 h 4503504"/>
              <a:gd name="connsiteX3-27" fmla="*/ 344533 w 1601820"/>
              <a:gd name="connsiteY3-28" fmla="*/ 4489436 h 4503504"/>
              <a:gd name="connsiteX4-29" fmla="*/ 0 w 1601820"/>
              <a:gd name="connsiteY4-30" fmla="*/ 4503504 h 4503504"/>
              <a:gd name="connsiteX0-31" fmla="*/ 0 w 1601820"/>
              <a:gd name="connsiteY0-32" fmla="*/ 4503504 h 4503504"/>
              <a:gd name="connsiteX1-33" fmla="*/ 527496 w 1601820"/>
              <a:gd name="connsiteY1-34" fmla="*/ 0 h 4503504"/>
              <a:gd name="connsiteX2-35" fmla="*/ 1601820 w 1601820"/>
              <a:gd name="connsiteY2-36" fmla="*/ 381716 h 4503504"/>
              <a:gd name="connsiteX3-37" fmla="*/ 250099 w 1601820"/>
              <a:gd name="connsiteY3-38" fmla="*/ 4166537 h 4503504"/>
              <a:gd name="connsiteX4-39" fmla="*/ 0 w 1601820"/>
              <a:gd name="connsiteY4-40" fmla="*/ 4503504 h 4503504"/>
              <a:gd name="connsiteX0-41" fmla="*/ 0 w 1601820"/>
              <a:gd name="connsiteY0-42" fmla="*/ 4503504 h 4503504"/>
              <a:gd name="connsiteX1-43" fmla="*/ 527496 w 1601820"/>
              <a:gd name="connsiteY1-44" fmla="*/ 0 h 4503504"/>
              <a:gd name="connsiteX2-45" fmla="*/ 1601820 w 1601820"/>
              <a:gd name="connsiteY2-46" fmla="*/ 381716 h 4503504"/>
              <a:gd name="connsiteX3-47" fmla="*/ 345514 w 1601820"/>
              <a:gd name="connsiteY3-48" fmla="*/ 4452784 h 4503504"/>
              <a:gd name="connsiteX4-49" fmla="*/ 0 w 1601820"/>
              <a:gd name="connsiteY4-50" fmla="*/ 4503504 h 4503504"/>
              <a:gd name="connsiteX0-51" fmla="*/ 0 w 1431235"/>
              <a:gd name="connsiteY0-52" fmla="*/ 4444833 h 4452784"/>
              <a:gd name="connsiteX1-53" fmla="*/ 356911 w 1431235"/>
              <a:gd name="connsiteY1-54" fmla="*/ 0 h 4452784"/>
              <a:gd name="connsiteX2-55" fmla="*/ 1431235 w 1431235"/>
              <a:gd name="connsiteY2-56" fmla="*/ 381716 h 4452784"/>
              <a:gd name="connsiteX3-57" fmla="*/ 174929 w 1431235"/>
              <a:gd name="connsiteY3-58" fmla="*/ 4452784 h 4452784"/>
              <a:gd name="connsiteX4-59" fmla="*/ 0 w 1431235"/>
              <a:gd name="connsiteY4-60" fmla="*/ 4444833 h 4452784"/>
              <a:gd name="connsiteX0-61" fmla="*/ 0 w 1431235"/>
              <a:gd name="connsiteY0-62" fmla="*/ 4063117 h 4071068"/>
              <a:gd name="connsiteX1-63" fmla="*/ 1144987 w 1431235"/>
              <a:gd name="connsiteY1-64" fmla="*/ 294199 h 4071068"/>
              <a:gd name="connsiteX2-65" fmla="*/ 1431235 w 1431235"/>
              <a:gd name="connsiteY2-66" fmla="*/ 0 h 4071068"/>
              <a:gd name="connsiteX3-67" fmla="*/ 174929 w 1431235"/>
              <a:gd name="connsiteY3-68" fmla="*/ 4071068 h 4071068"/>
              <a:gd name="connsiteX4-69" fmla="*/ 0 w 1431235"/>
              <a:gd name="connsiteY4-70" fmla="*/ 4063117 h 4071068"/>
              <a:gd name="connsiteX0-71" fmla="*/ 0 w 1431235"/>
              <a:gd name="connsiteY0-72" fmla="*/ 4063117 h 4071068"/>
              <a:gd name="connsiteX1-73" fmla="*/ 1280159 w 1431235"/>
              <a:gd name="connsiteY1-74" fmla="*/ 45719 h 4071068"/>
              <a:gd name="connsiteX2-75" fmla="*/ 1431235 w 1431235"/>
              <a:gd name="connsiteY2-76" fmla="*/ 0 h 4071068"/>
              <a:gd name="connsiteX3-77" fmla="*/ 174929 w 1431235"/>
              <a:gd name="connsiteY3-78" fmla="*/ 4071068 h 4071068"/>
              <a:gd name="connsiteX4-79" fmla="*/ 0 w 1431235"/>
              <a:gd name="connsiteY4-80" fmla="*/ 4063117 h 4071068"/>
              <a:gd name="connsiteX0-81" fmla="*/ 0 w 1431235"/>
              <a:gd name="connsiteY0-82" fmla="*/ 4069786 h 4077737"/>
              <a:gd name="connsiteX1-83" fmla="*/ 1327784 w 1431235"/>
              <a:gd name="connsiteY1-84" fmla="*/ 0 h 4077737"/>
              <a:gd name="connsiteX2-85" fmla="*/ 1431235 w 1431235"/>
              <a:gd name="connsiteY2-86" fmla="*/ 6669 h 4077737"/>
              <a:gd name="connsiteX3-87" fmla="*/ 174929 w 1431235"/>
              <a:gd name="connsiteY3-88" fmla="*/ 4077737 h 4077737"/>
              <a:gd name="connsiteX4-89" fmla="*/ 0 w 1431235"/>
              <a:gd name="connsiteY4-90" fmla="*/ 4069786 h 4077737"/>
              <a:gd name="connsiteX0-91" fmla="*/ 0 w 1374085"/>
              <a:gd name="connsiteY0-92" fmla="*/ 4084073 h 4084073"/>
              <a:gd name="connsiteX1-93" fmla="*/ 1270634 w 1374085"/>
              <a:gd name="connsiteY1-94" fmla="*/ 0 h 4084073"/>
              <a:gd name="connsiteX2-95" fmla="*/ 1374085 w 1374085"/>
              <a:gd name="connsiteY2-96" fmla="*/ 6669 h 4084073"/>
              <a:gd name="connsiteX3-97" fmla="*/ 117779 w 1374085"/>
              <a:gd name="connsiteY3-98" fmla="*/ 4077737 h 4084073"/>
              <a:gd name="connsiteX4-99" fmla="*/ 0 w 1374085"/>
              <a:gd name="connsiteY4-100" fmla="*/ 4084073 h 4084073"/>
              <a:gd name="connsiteX0-101" fmla="*/ 0 w 1377260"/>
              <a:gd name="connsiteY0-102" fmla="*/ 4086929 h 4086929"/>
              <a:gd name="connsiteX1-103" fmla="*/ 1270634 w 1377260"/>
              <a:gd name="connsiteY1-104" fmla="*/ 2856 h 4086929"/>
              <a:gd name="connsiteX2-105" fmla="*/ 1377260 w 1377260"/>
              <a:gd name="connsiteY2-106" fmla="*/ 0 h 4086929"/>
              <a:gd name="connsiteX3-107" fmla="*/ 117779 w 1377260"/>
              <a:gd name="connsiteY3-108" fmla="*/ 4080593 h 4086929"/>
              <a:gd name="connsiteX4-109" fmla="*/ 0 w 1377260"/>
              <a:gd name="connsiteY4-110" fmla="*/ 4086929 h 4086929"/>
              <a:gd name="connsiteX0-111" fmla="*/ 0 w 1374085"/>
              <a:gd name="connsiteY0-112" fmla="*/ 4084073 h 4084073"/>
              <a:gd name="connsiteX1-113" fmla="*/ 1270634 w 1374085"/>
              <a:gd name="connsiteY1-114" fmla="*/ 0 h 4084073"/>
              <a:gd name="connsiteX2-115" fmla="*/ 1374085 w 1374085"/>
              <a:gd name="connsiteY2-116" fmla="*/ 3494 h 4084073"/>
              <a:gd name="connsiteX3-117" fmla="*/ 117779 w 1374085"/>
              <a:gd name="connsiteY3-118" fmla="*/ 4077737 h 4084073"/>
              <a:gd name="connsiteX4-119" fmla="*/ 0 w 1374085"/>
              <a:gd name="connsiteY4-120" fmla="*/ 4084073 h 4084073"/>
              <a:gd name="connsiteX0-121" fmla="*/ 0 w 1374085"/>
              <a:gd name="connsiteY0-122" fmla="*/ 4080579 h 4080579"/>
              <a:gd name="connsiteX1-123" fmla="*/ 1270634 w 1374085"/>
              <a:gd name="connsiteY1-124" fmla="*/ 6031 h 4080579"/>
              <a:gd name="connsiteX2-125" fmla="*/ 1374085 w 1374085"/>
              <a:gd name="connsiteY2-126" fmla="*/ 0 h 4080579"/>
              <a:gd name="connsiteX3-127" fmla="*/ 117779 w 1374085"/>
              <a:gd name="connsiteY3-128" fmla="*/ 4074243 h 4080579"/>
              <a:gd name="connsiteX4-129" fmla="*/ 0 w 1374085"/>
              <a:gd name="connsiteY4-130" fmla="*/ 4080579 h 4080579"/>
              <a:gd name="connsiteX0-131" fmla="*/ 0 w 1374085"/>
              <a:gd name="connsiteY0-132" fmla="*/ 4074548 h 4074548"/>
              <a:gd name="connsiteX1-133" fmla="*/ 1270634 w 1374085"/>
              <a:gd name="connsiteY1-134" fmla="*/ 0 h 4074548"/>
              <a:gd name="connsiteX2-135" fmla="*/ 1374085 w 1374085"/>
              <a:gd name="connsiteY2-136" fmla="*/ 319 h 4074548"/>
              <a:gd name="connsiteX3-137" fmla="*/ 117779 w 1374085"/>
              <a:gd name="connsiteY3-138" fmla="*/ 4068212 h 4074548"/>
              <a:gd name="connsiteX4-139" fmla="*/ 0 w 1374085"/>
              <a:gd name="connsiteY4-140" fmla="*/ 4074548 h 4074548"/>
              <a:gd name="connsiteX0-141" fmla="*/ 0 w 1374085"/>
              <a:gd name="connsiteY0-142" fmla="*/ 4074548 h 4075328"/>
              <a:gd name="connsiteX1-143" fmla="*/ 1270634 w 1374085"/>
              <a:gd name="connsiteY1-144" fmla="*/ 0 h 4075328"/>
              <a:gd name="connsiteX2-145" fmla="*/ 1374085 w 1374085"/>
              <a:gd name="connsiteY2-146" fmla="*/ 319 h 4075328"/>
              <a:gd name="connsiteX3-147" fmla="*/ 114221 w 1374085"/>
              <a:gd name="connsiteY3-148" fmla="*/ 4075328 h 4075328"/>
              <a:gd name="connsiteX4-149" fmla="*/ 0 w 1374085"/>
              <a:gd name="connsiteY4-150" fmla="*/ 4074548 h 4075328"/>
              <a:gd name="connsiteX0-151" fmla="*/ 0 w 1374085"/>
              <a:gd name="connsiteY0-152" fmla="*/ 4074548 h 4075328"/>
              <a:gd name="connsiteX1-153" fmla="*/ 1243872 w 1374085"/>
              <a:gd name="connsiteY1-154" fmla="*/ 0 h 4075328"/>
              <a:gd name="connsiteX2-155" fmla="*/ 1374085 w 1374085"/>
              <a:gd name="connsiteY2-156" fmla="*/ 319 h 4075328"/>
              <a:gd name="connsiteX3-157" fmla="*/ 114221 w 1374085"/>
              <a:gd name="connsiteY3-158" fmla="*/ 4075328 h 4075328"/>
              <a:gd name="connsiteX4-159" fmla="*/ 0 w 1374085"/>
              <a:gd name="connsiteY4-160" fmla="*/ 4074548 h 4075328"/>
              <a:gd name="connsiteX0-161" fmla="*/ 0 w 1407951"/>
              <a:gd name="connsiteY0-162" fmla="*/ 4080192 h 4080192"/>
              <a:gd name="connsiteX1-163" fmla="*/ 1277738 w 1407951"/>
              <a:gd name="connsiteY1-164" fmla="*/ 0 h 4080192"/>
              <a:gd name="connsiteX2-165" fmla="*/ 1407951 w 1407951"/>
              <a:gd name="connsiteY2-166" fmla="*/ 319 h 4080192"/>
              <a:gd name="connsiteX3-167" fmla="*/ 148087 w 1407951"/>
              <a:gd name="connsiteY3-168" fmla="*/ 4075328 h 4080192"/>
              <a:gd name="connsiteX4-169" fmla="*/ 0 w 1407951"/>
              <a:gd name="connsiteY4-170" fmla="*/ 4080192 h 4080192"/>
              <a:gd name="connsiteX0-171" fmla="*/ 0 w 1407951"/>
              <a:gd name="connsiteY0-172" fmla="*/ 4080192 h 4080192"/>
              <a:gd name="connsiteX1-173" fmla="*/ 1277738 w 1407951"/>
              <a:gd name="connsiteY1-174" fmla="*/ 0 h 4080192"/>
              <a:gd name="connsiteX2-175" fmla="*/ 1407951 w 1407951"/>
              <a:gd name="connsiteY2-176" fmla="*/ 319 h 4080192"/>
              <a:gd name="connsiteX3-177" fmla="*/ 121389 w 1407951"/>
              <a:gd name="connsiteY3-178" fmla="*/ 4075328 h 4080192"/>
              <a:gd name="connsiteX4-179" fmla="*/ 0 w 1407951"/>
              <a:gd name="connsiteY4-180" fmla="*/ 4080192 h 4080192"/>
              <a:gd name="connsiteX0-181" fmla="*/ 0 w 1427975"/>
              <a:gd name="connsiteY0-182" fmla="*/ 4086867 h 4086867"/>
              <a:gd name="connsiteX1-183" fmla="*/ 1297762 w 1427975"/>
              <a:gd name="connsiteY1-184" fmla="*/ 0 h 4086867"/>
              <a:gd name="connsiteX2-185" fmla="*/ 1427975 w 1427975"/>
              <a:gd name="connsiteY2-186" fmla="*/ 319 h 4086867"/>
              <a:gd name="connsiteX3-187" fmla="*/ 141413 w 1427975"/>
              <a:gd name="connsiteY3-188" fmla="*/ 4075328 h 4086867"/>
              <a:gd name="connsiteX4-189" fmla="*/ 0 w 1427975"/>
              <a:gd name="connsiteY4-190" fmla="*/ 4086867 h 4086867"/>
              <a:gd name="connsiteX0-191" fmla="*/ 0 w 1427975"/>
              <a:gd name="connsiteY0-192" fmla="*/ 4074225 h 4075328"/>
              <a:gd name="connsiteX1-193" fmla="*/ 1297762 w 1427975"/>
              <a:gd name="connsiteY1-194" fmla="*/ 0 h 4075328"/>
              <a:gd name="connsiteX2-195" fmla="*/ 1427975 w 1427975"/>
              <a:gd name="connsiteY2-196" fmla="*/ 319 h 4075328"/>
              <a:gd name="connsiteX3-197" fmla="*/ 141413 w 1427975"/>
              <a:gd name="connsiteY3-198" fmla="*/ 4075328 h 4075328"/>
              <a:gd name="connsiteX4-199" fmla="*/ 0 w 1427975"/>
              <a:gd name="connsiteY4-200" fmla="*/ 4074225 h 4075328"/>
              <a:gd name="connsiteX0-201" fmla="*/ 0 w 1427975"/>
              <a:gd name="connsiteY0-202" fmla="*/ 4074225 h 4075328"/>
              <a:gd name="connsiteX1-203" fmla="*/ 1333553 w 1427975"/>
              <a:gd name="connsiteY1-204" fmla="*/ 0 h 4075328"/>
              <a:gd name="connsiteX2-205" fmla="*/ 1427975 w 1427975"/>
              <a:gd name="connsiteY2-206" fmla="*/ 319 h 4075328"/>
              <a:gd name="connsiteX3-207" fmla="*/ 141413 w 1427975"/>
              <a:gd name="connsiteY3-208" fmla="*/ 4075328 h 4075328"/>
              <a:gd name="connsiteX4-209" fmla="*/ 0 w 1427975"/>
              <a:gd name="connsiteY4-210" fmla="*/ 4074225 h 4075328"/>
              <a:gd name="connsiteX0-211" fmla="*/ 0 w 1388209"/>
              <a:gd name="connsiteY0-212" fmla="*/ 4066271 h 4075328"/>
              <a:gd name="connsiteX1-213" fmla="*/ 1293787 w 1388209"/>
              <a:gd name="connsiteY1-214" fmla="*/ 0 h 4075328"/>
              <a:gd name="connsiteX2-215" fmla="*/ 1388209 w 1388209"/>
              <a:gd name="connsiteY2-216" fmla="*/ 319 h 4075328"/>
              <a:gd name="connsiteX3-217" fmla="*/ 101647 w 1388209"/>
              <a:gd name="connsiteY3-218" fmla="*/ 4075328 h 4075328"/>
              <a:gd name="connsiteX4-219" fmla="*/ 0 w 1388209"/>
              <a:gd name="connsiteY4-220" fmla="*/ 4066271 h 4075328"/>
              <a:gd name="connsiteX0-221" fmla="*/ 0 w 1391564"/>
              <a:gd name="connsiteY0-222" fmla="*/ 4076337 h 4076337"/>
              <a:gd name="connsiteX1-223" fmla="*/ 1297142 w 1391564"/>
              <a:gd name="connsiteY1-224" fmla="*/ 0 h 4076337"/>
              <a:gd name="connsiteX2-225" fmla="*/ 1391564 w 1391564"/>
              <a:gd name="connsiteY2-226" fmla="*/ 319 h 4076337"/>
              <a:gd name="connsiteX3-227" fmla="*/ 105002 w 1391564"/>
              <a:gd name="connsiteY3-228" fmla="*/ 4075328 h 4076337"/>
              <a:gd name="connsiteX4-229" fmla="*/ 0 w 1391564"/>
              <a:gd name="connsiteY4-230" fmla="*/ 4076337 h 407633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391564" h="4076337">
                <a:moveTo>
                  <a:pt x="0" y="4076337"/>
                </a:moveTo>
                <a:lnTo>
                  <a:pt x="1297142" y="0"/>
                </a:lnTo>
                <a:lnTo>
                  <a:pt x="1391564" y="319"/>
                </a:lnTo>
                <a:lnTo>
                  <a:pt x="105002" y="4075328"/>
                </a:lnTo>
                <a:lnTo>
                  <a:pt x="0" y="4076337"/>
                </a:lnTo>
                <a:close/>
              </a:path>
            </a:pathLst>
          </a:custGeom>
          <a:gradFill>
            <a:gsLst>
              <a:gs pos="0">
                <a:srgbClr val="7AC259"/>
              </a:gs>
              <a:gs pos="100000">
                <a:srgbClr val="4BB75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6" name="平行四边形 2"/>
          <p:cNvSpPr/>
          <p:nvPr userDrawn="1"/>
        </p:nvSpPr>
        <p:spPr>
          <a:xfrm flipH="1">
            <a:off x="864116" y="3507472"/>
            <a:ext cx="665647" cy="1918471"/>
          </a:xfrm>
          <a:custGeom>
            <a:avLst/>
            <a:gdLst>
              <a:gd name="connsiteX0" fmla="*/ 0 w 2166257"/>
              <a:gd name="connsiteY0" fmla="*/ 4517572 h 4517572"/>
              <a:gd name="connsiteX1" fmla="*/ 541564 w 2166257"/>
              <a:gd name="connsiteY1" fmla="*/ 0 h 4517572"/>
              <a:gd name="connsiteX2" fmla="*/ 2166257 w 2166257"/>
              <a:gd name="connsiteY2" fmla="*/ 0 h 4517572"/>
              <a:gd name="connsiteX3" fmla="*/ 1624693 w 2166257"/>
              <a:gd name="connsiteY3" fmla="*/ 4517572 h 4517572"/>
              <a:gd name="connsiteX4" fmla="*/ 0 w 2166257"/>
              <a:gd name="connsiteY4" fmla="*/ 4517572 h 4517572"/>
              <a:gd name="connsiteX0-1" fmla="*/ 0 w 2166257"/>
              <a:gd name="connsiteY0-2" fmla="*/ 4517572 h 4517572"/>
              <a:gd name="connsiteX1-3" fmla="*/ 1807656 w 2166257"/>
              <a:gd name="connsiteY1-4" fmla="*/ 28136 h 4517572"/>
              <a:gd name="connsiteX2-5" fmla="*/ 2166257 w 2166257"/>
              <a:gd name="connsiteY2-6" fmla="*/ 0 h 4517572"/>
              <a:gd name="connsiteX3-7" fmla="*/ 1624693 w 2166257"/>
              <a:gd name="connsiteY3-8" fmla="*/ 4517572 h 4517572"/>
              <a:gd name="connsiteX4-9" fmla="*/ 0 w 2166257"/>
              <a:gd name="connsiteY4-10" fmla="*/ 4517572 h 4517572"/>
              <a:gd name="connsiteX0-11" fmla="*/ 0 w 886097"/>
              <a:gd name="connsiteY0-12" fmla="*/ 4531640 h 4531640"/>
              <a:gd name="connsiteX1-13" fmla="*/ 527496 w 886097"/>
              <a:gd name="connsiteY1-14" fmla="*/ 28136 h 4531640"/>
              <a:gd name="connsiteX2-15" fmla="*/ 886097 w 886097"/>
              <a:gd name="connsiteY2-16" fmla="*/ 0 h 4531640"/>
              <a:gd name="connsiteX3-17" fmla="*/ 344533 w 886097"/>
              <a:gd name="connsiteY3-18" fmla="*/ 4517572 h 4531640"/>
              <a:gd name="connsiteX4-19" fmla="*/ 0 w 886097"/>
              <a:gd name="connsiteY4-20" fmla="*/ 4531640 h 4531640"/>
              <a:gd name="connsiteX0-21" fmla="*/ 0 w 1601820"/>
              <a:gd name="connsiteY0-22" fmla="*/ 4503504 h 4503504"/>
              <a:gd name="connsiteX1-23" fmla="*/ 527496 w 1601820"/>
              <a:gd name="connsiteY1-24" fmla="*/ 0 h 4503504"/>
              <a:gd name="connsiteX2-25" fmla="*/ 1601820 w 1601820"/>
              <a:gd name="connsiteY2-26" fmla="*/ 381716 h 4503504"/>
              <a:gd name="connsiteX3-27" fmla="*/ 344533 w 1601820"/>
              <a:gd name="connsiteY3-28" fmla="*/ 4489436 h 4503504"/>
              <a:gd name="connsiteX4-29" fmla="*/ 0 w 1601820"/>
              <a:gd name="connsiteY4-30" fmla="*/ 4503504 h 4503504"/>
              <a:gd name="connsiteX0-31" fmla="*/ 0 w 1601820"/>
              <a:gd name="connsiteY0-32" fmla="*/ 4503504 h 4503504"/>
              <a:gd name="connsiteX1-33" fmla="*/ 527496 w 1601820"/>
              <a:gd name="connsiteY1-34" fmla="*/ 0 h 4503504"/>
              <a:gd name="connsiteX2-35" fmla="*/ 1601820 w 1601820"/>
              <a:gd name="connsiteY2-36" fmla="*/ 381716 h 4503504"/>
              <a:gd name="connsiteX3-37" fmla="*/ 250099 w 1601820"/>
              <a:gd name="connsiteY3-38" fmla="*/ 4166537 h 4503504"/>
              <a:gd name="connsiteX4-39" fmla="*/ 0 w 1601820"/>
              <a:gd name="connsiteY4-40" fmla="*/ 4503504 h 4503504"/>
              <a:gd name="connsiteX0-41" fmla="*/ 0 w 1601820"/>
              <a:gd name="connsiteY0-42" fmla="*/ 4503504 h 4503504"/>
              <a:gd name="connsiteX1-43" fmla="*/ 527496 w 1601820"/>
              <a:gd name="connsiteY1-44" fmla="*/ 0 h 4503504"/>
              <a:gd name="connsiteX2-45" fmla="*/ 1601820 w 1601820"/>
              <a:gd name="connsiteY2-46" fmla="*/ 381716 h 4503504"/>
              <a:gd name="connsiteX3-47" fmla="*/ 345514 w 1601820"/>
              <a:gd name="connsiteY3-48" fmla="*/ 4452784 h 4503504"/>
              <a:gd name="connsiteX4-49" fmla="*/ 0 w 1601820"/>
              <a:gd name="connsiteY4-50" fmla="*/ 4503504 h 4503504"/>
              <a:gd name="connsiteX0-51" fmla="*/ 0 w 1431235"/>
              <a:gd name="connsiteY0-52" fmla="*/ 4444833 h 4452784"/>
              <a:gd name="connsiteX1-53" fmla="*/ 356911 w 1431235"/>
              <a:gd name="connsiteY1-54" fmla="*/ 0 h 4452784"/>
              <a:gd name="connsiteX2-55" fmla="*/ 1431235 w 1431235"/>
              <a:gd name="connsiteY2-56" fmla="*/ 381716 h 4452784"/>
              <a:gd name="connsiteX3-57" fmla="*/ 174929 w 1431235"/>
              <a:gd name="connsiteY3-58" fmla="*/ 4452784 h 4452784"/>
              <a:gd name="connsiteX4-59" fmla="*/ 0 w 1431235"/>
              <a:gd name="connsiteY4-60" fmla="*/ 4444833 h 4452784"/>
              <a:gd name="connsiteX0-61" fmla="*/ 0 w 1431235"/>
              <a:gd name="connsiteY0-62" fmla="*/ 4063117 h 4071068"/>
              <a:gd name="connsiteX1-63" fmla="*/ 1144987 w 1431235"/>
              <a:gd name="connsiteY1-64" fmla="*/ 294199 h 4071068"/>
              <a:gd name="connsiteX2-65" fmla="*/ 1431235 w 1431235"/>
              <a:gd name="connsiteY2-66" fmla="*/ 0 h 4071068"/>
              <a:gd name="connsiteX3-67" fmla="*/ 174929 w 1431235"/>
              <a:gd name="connsiteY3-68" fmla="*/ 4071068 h 4071068"/>
              <a:gd name="connsiteX4-69" fmla="*/ 0 w 1431235"/>
              <a:gd name="connsiteY4-70" fmla="*/ 4063117 h 4071068"/>
              <a:gd name="connsiteX0-71" fmla="*/ 0 w 1431235"/>
              <a:gd name="connsiteY0-72" fmla="*/ 4063117 h 4071068"/>
              <a:gd name="connsiteX1-73" fmla="*/ 1280159 w 1431235"/>
              <a:gd name="connsiteY1-74" fmla="*/ 45719 h 4071068"/>
              <a:gd name="connsiteX2-75" fmla="*/ 1431235 w 1431235"/>
              <a:gd name="connsiteY2-76" fmla="*/ 0 h 4071068"/>
              <a:gd name="connsiteX3-77" fmla="*/ 174929 w 1431235"/>
              <a:gd name="connsiteY3-78" fmla="*/ 4071068 h 4071068"/>
              <a:gd name="connsiteX4-79" fmla="*/ 0 w 1431235"/>
              <a:gd name="connsiteY4-80" fmla="*/ 4063117 h 4071068"/>
              <a:gd name="connsiteX0-81" fmla="*/ 0 w 1431235"/>
              <a:gd name="connsiteY0-82" fmla="*/ 4069786 h 4077737"/>
              <a:gd name="connsiteX1-83" fmla="*/ 1327784 w 1431235"/>
              <a:gd name="connsiteY1-84" fmla="*/ 0 h 4077737"/>
              <a:gd name="connsiteX2-85" fmla="*/ 1431235 w 1431235"/>
              <a:gd name="connsiteY2-86" fmla="*/ 6669 h 4077737"/>
              <a:gd name="connsiteX3-87" fmla="*/ 174929 w 1431235"/>
              <a:gd name="connsiteY3-88" fmla="*/ 4077737 h 4077737"/>
              <a:gd name="connsiteX4-89" fmla="*/ 0 w 1431235"/>
              <a:gd name="connsiteY4-90" fmla="*/ 4069786 h 4077737"/>
              <a:gd name="connsiteX0-91" fmla="*/ 0 w 1374085"/>
              <a:gd name="connsiteY0-92" fmla="*/ 4084073 h 4084073"/>
              <a:gd name="connsiteX1-93" fmla="*/ 1270634 w 1374085"/>
              <a:gd name="connsiteY1-94" fmla="*/ 0 h 4084073"/>
              <a:gd name="connsiteX2-95" fmla="*/ 1374085 w 1374085"/>
              <a:gd name="connsiteY2-96" fmla="*/ 6669 h 4084073"/>
              <a:gd name="connsiteX3-97" fmla="*/ 117779 w 1374085"/>
              <a:gd name="connsiteY3-98" fmla="*/ 4077737 h 4084073"/>
              <a:gd name="connsiteX4-99" fmla="*/ 0 w 1374085"/>
              <a:gd name="connsiteY4-100" fmla="*/ 4084073 h 4084073"/>
              <a:gd name="connsiteX0-101" fmla="*/ 0 w 1377260"/>
              <a:gd name="connsiteY0-102" fmla="*/ 4086929 h 4086929"/>
              <a:gd name="connsiteX1-103" fmla="*/ 1270634 w 1377260"/>
              <a:gd name="connsiteY1-104" fmla="*/ 2856 h 4086929"/>
              <a:gd name="connsiteX2-105" fmla="*/ 1377260 w 1377260"/>
              <a:gd name="connsiteY2-106" fmla="*/ 0 h 4086929"/>
              <a:gd name="connsiteX3-107" fmla="*/ 117779 w 1377260"/>
              <a:gd name="connsiteY3-108" fmla="*/ 4080593 h 4086929"/>
              <a:gd name="connsiteX4-109" fmla="*/ 0 w 1377260"/>
              <a:gd name="connsiteY4-110" fmla="*/ 4086929 h 4086929"/>
              <a:gd name="connsiteX0-111" fmla="*/ 0 w 1374085"/>
              <a:gd name="connsiteY0-112" fmla="*/ 4084073 h 4084073"/>
              <a:gd name="connsiteX1-113" fmla="*/ 1270634 w 1374085"/>
              <a:gd name="connsiteY1-114" fmla="*/ 0 h 4084073"/>
              <a:gd name="connsiteX2-115" fmla="*/ 1374085 w 1374085"/>
              <a:gd name="connsiteY2-116" fmla="*/ 3494 h 4084073"/>
              <a:gd name="connsiteX3-117" fmla="*/ 117779 w 1374085"/>
              <a:gd name="connsiteY3-118" fmla="*/ 4077737 h 4084073"/>
              <a:gd name="connsiteX4-119" fmla="*/ 0 w 1374085"/>
              <a:gd name="connsiteY4-120" fmla="*/ 4084073 h 4084073"/>
              <a:gd name="connsiteX0-121" fmla="*/ 0 w 1374085"/>
              <a:gd name="connsiteY0-122" fmla="*/ 4080579 h 4080579"/>
              <a:gd name="connsiteX1-123" fmla="*/ 1270634 w 1374085"/>
              <a:gd name="connsiteY1-124" fmla="*/ 6031 h 4080579"/>
              <a:gd name="connsiteX2-125" fmla="*/ 1374085 w 1374085"/>
              <a:gd name="connsiteY2-126" fmla="*/ 0 h 4080579"/>
              <a:gd name="connsiteX3-127" fmla="*/ 117779 w 1374085"/>
              <a:gd name="connsiteY3-128" fmla="*/ 4074243 h 4080579"/>
              <a:gd name="connsiteX4-129" fmla="*/ 0 w 1374085"/>
              <a:gd name="connsiteY4-130" fmla="*/ 4080579 h 4080579"/>
              <a:gd name="connsiteX0-131" fmla="*/ 0 w 1374085"/>
              <a:gd name="connsiteY0-132" fmla="*/ 4074548 h 4074548"/>
              <a:gd name="connsiteX1-133" fmla="*/ 1270634 w 1374085"/>
              <a:gd name="connsiteY1-134" fmla="*/ 0 h 4074548"/>
              <a:gd name="connsiteX2-135" fmla="*/ 1374085 w 1374085"/>
              <a:gd name="connsiteY2-136" fmla="*/ 319 h 4074548"/>
              <a:gd name="connsiteX3-137" fmla="*/ 117779 w 1374085"/>
              <a:gd name="connsiteY3-138" fmla="*/ 4068212 h 4074548"/>
              <a:gd name="connsiteX4-139" fmla="*/ 0 w 1374085"/>
              <a:gd name="connsiteY4-140" fmla="*/ 4074548 h 4074548"/>
              <a:gd name="connsiteX0-141" fmla="*/ 0 w 1374085"/>
              <a:gd name="connsiteY0-142" fmla="*/ 4074548 h 4075328"/>
              <a:gd name="connsiteX1-143" fmla="*/ 1270634 w 1374085"/>
              <a:gd name="connsiteY1-144" fmla="*/ 0 h 4075328"/>
              <a:gd name="connsiteX2-145" fmla="*/ 1374085 w 1374085"/>
              <a:gd name="connsiteY2-146" fmla="*/ 319 h 4075328"/>
              <a:gd name="connsiteX3-147" fmla="*/ 114221 w 1374085"/>
              <a:gd name="connsiteY3-148" fmla="*/ 4075328 h 4075328"/>
              <a:gd name="connsiteX4-149" fmla="*/ 0 w 1374085"/>
              <a:gd name="connsiteY4-150" fmla="*/ 4074548 h 4075328"/>
              <a:gd name="connsiteX0-151" fmla="*/ 0 w 1374085"/>
              <a:gd name="connsiteY0-152" fmla="*/ 4074548 h 4075328"/>
              <a:gd name="connsiteX1-153" fmla="*/ 1243872 w 1374085"/>
              <a:gd name="connsiteY1-154" fmla="*/ 0 h 4075328"/>
              <a:gd name="connsiteX2-155" fmla="*/ 1374085 w 1374085"/>
              <a:gd name="connsiteY2-156" fmla="*/ 319 h 4075328"/>
              <a:gd name="connsiteX3-157" fmla="*/ 114221 w 1374085"/>
              <a:gd name="connsiteY3-158" fmla="*/ 4075328 h 4075328"/>
              <a:gd name="connsiteX4-159" fmla="*/ 0 w 1374085"/>
              <a:gd name="connsiteY4-160" fmla="*/ 4074548 h 4075328"/>
              <a:gd name="connsiteX0-161" fmla="*/ 0 w 1407951"/>
              <a:gd name="connsiteY0-162" fmla="*/ 4080192 h 4080192"/>
              <a:gd name="connsiteX1-163" fmla="*/ 1277738 w 1407951"/>
              <a:gd name="connsiteY1-164" fmla="*/ 0 h 4080192"/>
              <a:gd name="connsiteX2-165" fmla="*/ 1407951 w 1407951"/>
              <a:gd name="connsiteY2-166" fmla="*/ 319 h 4080192"/>
              <a:gd name="connsiteX3-167" fmla="*/ 148087 w 1407951"/>
              <a:gd name="connsiteY3-168" fmla="*/ 4075328 h 4080192"/>
              <a:gd name="connsiteX4-169" fmla="*/ 0 w 1407951"/>
              <a:gd name="connsiteY4-170" fmla="*/ 4080192 h 4080192"/>
              <a:gd name="connsiteX0-171" fmla="*/ 0 w 1407951"/>
              <a:gd name="connsiteY0-172" fmla="*/ 4080192 h 4080192"/>
              <a:gd name="connsiteX1-173" fmla="*/ 1277738 w 1407951"/>
              <a:gd name="connsiteY1-174" fmla="*/ 0 h 4080192"/>
              <a:gd name="connsiteX2-175" fmla="*/ 1407951 w 1407951"/>
              <a:gd name="connsiteY2-176" fmla="*/ 319 h 4080192"/>
              <a:gd name="connsiteX3-177" fmla="*/ 121389 w 1407951"/>
              <a:gd name="connsiteY3-178" fmla="*/ 4075328 h 4080192"/>
              <a:gd name="connsiteX4-179" fmla="*/ 0 w 1407951"/>
              <a:gd name="connsiteY4-180" fmla="*/ 4080192 h 4080192"/>
              <a:gd name="connsiteX0-181" fmla="*/ 0 w 1427975"/>
              <a:gd name="connsiteY0-182" fmla="*/ 4086867 h 4086867"/>
              <a:gd name="connsiteX1-183" fmla="*/ 1297762 w 1427975"/>
              <a:gd name="connsiteY1-184" fmla="*/ 0 h 4086867"/>
              <a:gd name="connsiteX2-185" fmla="*/ 1427975 w 1427975"/>
              <a:gd name="connsiteY2-186" fmla="*/ 319 h 4086867"/>
              <a:gd name="connsiteX3-187" fmla="*/ 141413 w 1427975"/>
              <a:gd name="connsiteY3-188" fmla="*/ 4075328 h 4086867"/>
              <a:gd name="connsiteX4-189" fmla="*/ 0 w 1427975"/>
              <a:gd name="connsiteY4-190" fmla="*/ 4086867 h 4086867"/>
              <a:gd name="connsiteX0-191" fmla="*/ 0 w 1427975"/>
              <a:gd name="connsiteY0-192" fmla="*/ 4074225 h 4075328"/>
              <a:gd name="connsiteX1-193" fmla="*/ 1297762 w 1427975"/>
              <a:gd name="connsiteY1-194" fmla="*/ 0 h 4075328"/>
              <a:gd name="connsiteX2-195" fmla="*/ 1427975 w 1427975"/>
              <a:gd name="connsiteY2-196" fmla="*/ 319 h 4075328"/>
              <a:gd name="connsiteX3-197" fmla="*/ 141413 w 1427975"/>
              <a:gd name="connsiteY3-198" fmla="*/ 4075328 h 4075328"/>
              <a:gd name="connsiteX4-199" fmla="*/ 0 w 1427975"/>
              <a:gd name="connsiteY4-200" fmla="*/ 4074225 h 4075328"/>
              <a:gd name="connsiteX0-201" fmla="*/ 0 w 1427975"/>
              <a:gd name="connsiteY0-202" fmla="*/ 4074225 h 4075328"/>
              <a:gd name="connsiteX1-203" fmla="*/ 1333553 w 1427975"/>
              <a:gd name="connsiteY1-204" fmla="*/ 0 h 4075328"/>
              <a:gd name="connsiteX2-205" fmla="*/ 1427975 w 1427975"/>
              <a:gd name="connsiteY2-206" fmla="*/ 319 h 4075328"/>
              <a:gd name="connsiteX3-207" fmla="*/ 141413 w 1427975"/>
              <a:gd name="connsiteY3-208" fmla="*/ 4075328 h 4075328"/>
              <a:gd name="connsiteX4-209" fmla="*/ 0 w 1427975"/>
              <a:gd name="connsiteY4-210" fmla="*/ 4074225 h 4075328"/>
              <a:gd name="connsiteX0-211" fmla="*/ 0 w 1388209"/>
              <a:gd name="connsiteY0-212" fmla="*/ 4066271 h 4075328"/>
              <a:gd name="connsiteX1-213" fmla="*/ 1293787 w 1388209"/>
              <a:gd name="connsiteY1-214" fmla="*/ 0 h 4075328"/>
              <a:gd name="connsiteX2-215" fmla="*/ 1388209 w 1388209"/>
              <a:gd name="connsiteY2-216" fmla="*/ 319 h 4075328"/>
              <a:gd name="connsiteX3-217" fmla="*/ 101647 w 1388209"/>
              <a:gd name="connsiteY3-218" fmla="*/ 4075328 h 4075328"/>
              <a:gd name="connsiteX4-219" fmla="*/ 0 w 1388209"/>
              <a:gd name="connsiteY4-220" fmla="*/ 4066271 h 4075328"/>
              <a:gd name="connsiteX0-221" fmla="*/ 0 w 1391564"/>
              <a:gd name="connsiteY0-222" fmla="*/ 4076337 h 4076337"/>
              <a:gd name="connsiteX1-223" fmla="*/ 1297142 w 1391564"/>
              <a:gd name="connsiteY1-224" fmla="*/ 0 h 4076337"/>
              <a:gd name="connsiteX2-225" fmla="*/ 1391564 w 1391564"/>
              <a:gd name="connsiteY2-226" fmla="*/ 319 h 4076337"/>
              <a:gd name="connsiteX3-227" fmla="*/ 105002 w 1391564"/>
              <a:gd name="connsiteY3-228" fmla="*/ 4075328 h 4076337"/>
              <a:gd name="connsiteX4-229" fmla="*/ 0 w 1391564"/>
              <a:gd name="connsiteY4-230" fmla="*/ 4076337 h 4076337"/>
              <a:gd name="connsiteX0-231" fmla="*/ 0 w 1391564"/>
              <a:gd name="connsiteY0-232" fmla="*/ 4076017 h 4076017"/>
              <a:gd name="connsiteX1-233" fmla="*/ 1338050 w 1391564"/>
              <a:gd name="connsiteY1-234" fmla="*/ 6498 h 4076017"/>
              <a:gd name="connsiteX2-235" fmla="*/ 1391564 w 1391564"/>
              <a:gd name="connsiteY2-236" fmla="*/ -1 h 4076017"/>
              <a:gd name="connsiteX3-237" fmla="*/ 105002 w 1391564"/>
              <a:gd name="connsiteY3-238" fmla="*/ 4075008 h 4076017"/>
              <a:gd name="connsiteX4-239" fmla="*/ 0 w 1391564"/>
              <a:gd name="connsiteY4-240" fmla="*/ 4076017 h 4076017"/>
              <a:gd name="connsiteX0-241" fmla="*/ 0 w 1350657"/>
              <a:gd name="connsiteY0-242" fmla="*/ 4082835 h 4082835"/>
              <a:gd name="connsiteX1-243" fmla="*/ 1297143 w 1350657"/>
              <a:gd name="connsiteY1-244" fmla="*/ 6498 h 4082835"/>
              <a:gd name="connsiteX2-245" fmla="*/ 1350657 w 1350657"/>
              <a:gd name="connsiteY2-246" fmla="*/ -1 h 4082835"/>
              <a:gd name="connsiteX3-247" fmla="*/ 64095 w 1350657"/>
              <a:gd name="connsiteY3-248" fmla="*/ 4075008 h 4082835"/>
              <a:gd name="connsiteX4-249" fmla="*/ 0 w 1350657"/>
              <a:gd name="connsiteY4-250" fmla="*/ 4082835 h 408283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350657" h="4082835">
                <a:moveTo>
                  <a:pt x="0" y="4082835"/>
                </a:moveTo>
                <a:lnTo>
                  <a:pt x="1297143" y="6498"/>
                </a:lnTo>
                <a:lnTo>
                  <a:pt x="1350657" y="-1"/>
                </a:lnTo>
                <a:lnTo>
                  <a:pt x="64095" y="4075008"/>
                </a:lnTo>
                <a:lnTo>
                  <a:pt x="0" y="4082835"/>
                </a:lnTo>
                <a:close/>
              </a:path>
            </a:pathLst>
          </a:custGeom>
          <a:gradFill>
            <a:gsLst>
              <a:gs pos="0">
                <a:srgbClr val="7AC259"/>
              </a:gs>
              <a:gs pos="100000">
                <a:srgbClr val="4BB75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WASP/Amass" TargetMode="External"/><Relationship Id="rId2" Type="http://schemas.openxmlformats.org/officeDocument/2006/relationships/hyperlink" Target="https://github.com/shmilylty/OneForAll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github.com/blechschmidt/massdns" TargetMode="External"/><Relationship Id="rId4" Type="http://schemas.openxmlformats.org/officeDocument/2006/relationships/hyperlink" Target="https://github.com/OJ/gobuster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cn.gobies.org/" TargetMode="External"/><Relationship Id="rId2" Type="http://schemas.openxmlformats.org/officeDocument/2006/relationships/hyperlink" Target="https://www.chaitin.cn/zh/xray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haitin/rad" TargetMode="External"/><Relationship Id="rId2" Type="http://schemas.openxmlformats.org/officeDocument/2006/relationships/hyperlink" Target="https://github.com/FortyNorthSecurity/EyeWitness" TargetMode="Externa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J/gobuster" TargetMode="External"/><Relationship Id="rId2" Type="http://schemas.openxmlformats.org/officeDocument/2006/relationships/hyperlink" Target="https://github.com/fuzzdb-project/fuzzdb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github.com/tismayil/ohmybackup" TargetMode="External"/><Relationship Id="rId4" Type="http://schemas.openxmlformats.org/officeDocument/2006/relationships/hyperlink" Target="https://github.com/chaitin/xray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andGrey/ChineseMaskReflector" TargetMode="External"/><Relationship Id="rId2" Type="http://schemas.openxmlformats.org/officeDocument/2006/relationships/hyperlink" Target="https://github.com/bit4woo/passmaker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xz.aliyun.com/t/6029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unsee.cn/" TargetMode="External"/><Relationship Id="rId7" Type="http://schemas.openxmlformats.org/officeDocument/2006/relationships/hyperlink" Target="https://github.com/rapid7/metasploit-framework" TargetMode="External"/><Relationship Id="rId2" Type="http://schemas.openxmlformats.org/officeDocument/2006/relationships/hyperlink" Target="https://www.wappalyzer.com/" TargetMode="Externa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exploit-db.com/" TargetMode="External"/><Relationship Id="rId5" Type="http://schemas.openxmlformats.org/officeDocument/2006/relationships/hyperlink" Target="https://github.com/knownsec/pocsuite3" TargetMode="External"/><Relationship Id="rId4" Type="http://schemas.openxmlformats.org/officeDocument/2006/relationships/hyperlink" Target="https://github.com/chaitin/xray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hyperlink" Target="https://medium.com/@syedabuthahir/django-debug-mode-to-rce-in-microsoft-acquisition-189d27d08971" TargetMode="Externa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hyperlink" Target="https://medium.com/@b3twise/how-i-found-10-remote-code-execution-in-10-minutes-cve-2020-5902-3def1aa29e9b" TargetMode="Externa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hyperlink" Target="https://blog.orange.tw/2020/09/how-i-hacked-facebook-again-mobileiron-mdm-rce.html" TargetMode="Externa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arlesproxy.com/" TargetMode="External"/><Relationship Id="rId2" Type="http://schemas.openxmlformats.org/officeDocument/2006/relationships/hyperlink" Target="https://portswigger.net/burp" TargetMode="Externa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portswigger.net/burp" TargetMode="External"/><Relationship Id="rId2" Type="http://schemas.openxmlformats.org/officeDocument/2006/relationships/hyperlink" Target="https://github.com/chaitin/xray" TargetMode="Externa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xz.aliyun.com/t/6981" TargetMode="External"/><Relationship Id="rId2" Type="http://schemas.openxmlformats.org/officeDocument/2006/relationships/hyperlink" Target="https://mp.weixin.qq.com/s/eUbzDhebs5luMk64o2k1Pw" TargetMode="Externa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mailto:zhangsan@corp.com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hyperlink" Target="https://www.cnblogs.com/qiudabai/p/9763739.html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4294967295"/>
          </p:nvPr>
        </p:nvSpPr>
        <p:spPr>
          <a:xfrm>
            <a:off x="1204347" y="3997252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dirty="0"/>
              <a:t> 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520346" y="2125032"/>
            <a:ext cx="52941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en-US" altLang="zh-CN" sz="60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Web</a:t>
            </a:r>
            <a:r>
              <a:rPr kumimoji="1" lang="zh-CN" altLang="en-US" sz="60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攻防测试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603747" y="3276586"/>
            <a:ext cx="39732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思源黑体 CN Regular" panose="020B0500000000000000" charset="-122"/>
                <a:ea typeface="思源黑体 CN Regular" panose="020B0500000000000000" charset="-122"/>
              </a:rPr>
              <a:t>方法与攻防工具</a:t>
            </a:r>
          </a:p>
        </p:txBody>
      </p:sp>
      <p:sp>
        <p:nvSpPr>
          <p:cNvPr id="7" name="矩形 6"/>
          <p:cNvSpPr/>
          <p:nvPr/>
        </p:nvSpPr>
        <p:spPr>
          <a:xfrm>
            <a:off x="5603746" y="3955882"/>
            <a:ext cx="2925509" cy="36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 rot="16200000">
            <a:off x="9757273" y="2332832"/>
            <a:ext cx="3236063" cy="1500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1600"/>
              </a:lnSpc>
            </a:pPr>
            <a:r>
              <a:rPr kumimoji="1" lang="en-US" altLang="zh-CN" sz="9600" b="1">
                <a:solidFill>
                  <a:schemeClr val="bg1">
                    <a:alpha val="20000"/>
                  </a:schemeClr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2020</a:t>
            </a:r>
            <a:endParaRPr kumimoji="1" lang="en-US" altLang="zh-CN" sz="9600" b="1" dirty="0">
              <a:solidFill>
                <a:schemeClr val="bg1">
                  <a:alpha val="20000"/>
                </a:schemeClr>
              </a:solidFill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  <p:sp>
        <p:nvSpPr>
          <p:cNvPr id="9" name="文本框 4">
            <a:extLst>
              <a:ext uri="{FF2B5EF4-FFF2-40B4-BE49-F238E27FC236}">
                <a16:creationId xmlns:a16="http://schemas.microsoft.com/office/drawing/2014/main" id="{324E8BFD-224E-0348-9F11-9AEAD73B68CA}"/>
              </a:ext>
            </a:extLst>
          </p:cNvPr>
          <p:cNvSpPr txBox="1"/>
          <p:nvPr/>
        </p:nvSpPr>
        <p:spPr>
          <a:xfrm>
            <a:off x="6454272" y="4127773"/>
            <a:ext cx="2265362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主讲人：</a:t>
            </a: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Phith0n</a:t>
            </a:r>
            <a:endParaRPr kumimoji="1" lang="en-US" altLang="zh-CN" sz="2000" b="1" dirty="0">
              <a:solidFill>
                <a:srgbClr val="7AC259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">
            <a:extLst>
              <a:ext uri="{FF2B5EF4-FFF2-40B4-BE49-F238E27FC236}">
                <a16:creationId xmlns:a16="http://schemas.microsoft.com/office/drawing/2014/main" id="{15D2E1BD-CCFE-7647-9C9F-3186E4FCD5E7}"/>
              </a:ext>
            </a:extLst>
          </p:cNvPr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信息搜集与前期打点</a:t>
            </a:r>
          </a:p>
        </p:txBody>
      </p:sp>
      <p:sp>
        <p:nvSpPr>
          <p:cNvPr id="4" name="文本框 4">
            <a:extLst>
              <a:ext uri="{FF2B5EF4-FFF2-40B4-BE49-F238E27FC236}">
                <a16:creationId xmlns:a16="http://schemas.microsoft.com/office/drawing/2014/main" id="{34030DD9-2D1F-7549-8953-58A40CB73A7B}"/>
              </a:ext>
            </a:extLst>
          </p:cNvPr>
          <p:cNvSpPr txBox="1"/>
          <p:nvPr/>
        </p:nvSpPr>
        <p:spPr>
          <a:xfrm>
            <a:off x="1163638" y="1483464"/>
            <a:ext cx="7044192" cy="499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例：利用</a:t>
            </a: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Github</a:t>
            </a: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搜索邮箱地址、云平台</a:t>
            </a: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Key</a:t>
            </a: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等信息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D36033-24A6-6448-8962-D2F17BD7A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6350" y="2128569"/>
            <a:ext cx="7597290" cy="226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544008D-2938-8D4B-8DE8-EC1652421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350" y="4396569"/>
            <a:ext cx="9388760" cy="22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051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">
            <a:extLst>
              <a:ext uri="{FF2B5EF4-FFF2-40B4-BE49-F238E27FC236}">
                <a16:creationId xmlns:a16="http://schemas.microsoft.com/office/drawing/2014/main" id="{15D2E1BD-CCFE-7647-9C9F-3186E4FCD5E7}"/>
              </a:ext>
            </a:extLst>
          </p:cNvPr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信息搜集与前期打点</a:t>
            </a:r>
          </a:p>
        </p:txBody>
      </p:sp>
      <p:sp>
        <p:nvSpPr>
          <p:cNvPr id="4" name="文本框 4">
            <a:extLst>
              <a:ext uri="{FF2B5EF4-FFF2-40B4-BE49-F238E27FC236}">
                <a16:creationId xmlns:a16="http://schemas.microsoft.com/office/drawing/2014/main" id="{34030DD9-2D1F-7549-8953-58A40CB73A7B}"/>
              </a:ext>
            </a:extLst>
          </p:cNvPr>
          <p:cNvSpPr txBox="1"/>
          <p:nvPr/>
        </p:nvSpPr>
        <p:spPr>
          <a:xfrm>
            <a:off x="1163638" y="1483464"/>
            <a:ext cx="7044192" cy="499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例：利用</a:t>
            </a: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MX</a:t>
            </a: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记录查询企业邮箱服务商和服务器地址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B4C53A-5209-3445-A29A-0D2277F238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638" y="2353222"/>
            <a:ext cx="9067800" cy="41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268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">
            <a:extLst>
              <a:ext uri="{FF2B5EF4-FFF2-40B4-BE49-F238E27FC236}">
                <a16:creationId xmlns:a16="http://schemas.microsoft.com/office/drawing/2014/main" id="{15D2E1BD-CCFE-7647-9C9F-3186E4FCD5E7}"/>
              </a:ext>
            </a:extLst>
          </p:cNvPr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信息搜集与前期打点</a:t>
            </a:r>
          </a:p>
        </p:txBody>
      </p:sp>
      <p:sp>
        <p:nvSpPr>
          <p:cNvPr id="4" name="文本框 4">
            <a:extLst>
              <a:ext uri="{FF2B5EF4-FFF2-40B4-BE49-F238E27FC236}">
                <a16:creationId xmlns:a16="http://schemas.microsoft.com/office/drawing/2014/main" id="{34030DD9-2D1F-7549-8953-58A40CB73A7B}"/>
              </a:ext>
            </a:extLst>
          </p:cNvPr>
          <p:cNvSpPr txBox="1"/>
          <p:nvPr/>
        </p:nvSpPr>
        <p:spPr>
          <a:xfrm>
            <a:off x="1163638" y="1483464"/>
            <a:ext cx="7044192" cy="499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例：利用证书摘要搜索所有相关的服务器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594DA96-5533-B740-8193-73E119A845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638" y="2353222"/>
            <a:ext cx="5284449" cy="4076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6643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信息搜集与前期打点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7" y="1483464"/>
            <a:ext cx="9678533" cy="48039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域名资产搜集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主域名资产搜集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企查查、天眼查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备案信息反查、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Whoami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反查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子域名搜集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途径特别多，可以使用一键化工具简化操作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OneForAll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2"/>
              </a:rPr>
              <a:t>https://github.com/shmilylty/OneForAll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AMass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3"/>
              </a:rPr>
              <a:t>https://github.com/OWASP/Amass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子域名爆破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一个好字典很大程度决定了爆破结果的质量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gobuster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4"/>
              </a:rPr>
              <a:t>https://github.com/OJ/gobuster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massdns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5"/>
              </a:rPr>
              <a:t>https://github.com/blechschmidt/massdns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631980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信息搜集与前期打点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7" y="1483464"/>
            <a:ext cx="9678533" cy="5173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服务器资产搜集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服务器资产测绘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网络空间搜索引擎：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fofa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zoomeye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shodan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端口扫描与发现：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masscan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zmap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端口指纹识别：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nmap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构建目标资产库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洞鉴：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2"/>
              </a:rPr>
              <a:t>https://www.chaitin.cn/zh/xray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Goby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3"/>
              </a:rPr>
              <a:t>https://cn.gobies.org/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敏感服务与业务系统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数据库：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Mysql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PostgreSQL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MSSQL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Oracle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DB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KV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数据库：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Memcache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Redis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Mongodb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消息队列：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RabbitMQ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Kafka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ActiveMQ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大数据：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Elasticsearch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Solr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Hadoop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Spark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Zookeeper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Splunk</a:t>
            </a:r>
          </a:p>
        </p:txBody>
      </p:sp>
    </p:spTree>
    <p:extLst>
      <p:ext uri="{BB962C8B-B14F-4D97-AF65-F5344CB8AC3E}">
        <p14:creationId xmlns:p14="http://schemas.microsoft.com/office/powerpoint/2010/main" val="21764361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信息搜集与前期打点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7" y="1483464"/>
            <a:ext cx="9678533" cy="5173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应用资产搜集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Web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应用资产测绘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Web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资产清点的意义是找到边缘站点和脆弱点，快速突破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Web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快照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EyeWitness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2"/>
              </a:rPr>
              <a:t>https://github.com/FortyNorthSecurity/EyeWitness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支持浏览器渲染的自动化爬虫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Rad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3"/>
              </a:rPr>
              <a:t>https://github.com/chaitin/rad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敏感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Web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指纹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Web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中间件：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Weblogic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Websphere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Apache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HTTPd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Nginx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Lighttpd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Coldfusion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框架：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Spring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Struts2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Laravel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ThinkPHP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Django...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企业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Web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应用：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SSO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Mail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CICD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Wiki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CRM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OA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Git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MDM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Web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依赖：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Fastjson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Jackson</a:t>
            </a:r>
            <a:r>
              <a:rPr kumimoji="1" lang="zh-CN" altLang="en-US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Gson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Shiro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Imagemagick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FFMPEG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OpenSSL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运维管理系统：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Zabbix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SaltStack</a:t>
            </a:r>
            <a:r>
              <a:rPr kumimoji="1" lang="zh-CN" altLang="en-US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Nagios</a:t>
            </a:r>
          </a:p>
        </p:txBody>
      </p:sp>
    </p:spTree>
    <p:extLst>
      <p:ext uri="{BB962C8B-B14F-4D97-AF65-F5344CB8AC3E}">
        <p14:creationId xmlns:p14="http://schemas.microsoft.com/office/powerpoint/2010/main" val="40900179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">
            <a:extLst>
              <a:ext uri="{FF2B5EF4-FFF2-40B4-BE49-F238E27FC236}">
                <a16:creationId xmlns:a16="http://schemas.microsoft.com/office/drawing/2014/main" id="{15D2E1BD-CCFE-7647-9C9F-3186E4FCD5E7}"/>
              </a:ext>
            </a:extLst>
          </p:cNvPr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信息搜集与前期打点</a:t>
            </a:r>
          </a:p>
        </p:txBody>
      </p:sp>
      <p:sp>
        <p:nvSpPr>
          <p:cNvPr id="4" name="文本框 4">
            <a:extLst>
              <a:ext uri="{FF2B5EF4-FFF2-40B4-BE49-F238E27FC236}">
                <a16:creationId xmlns:a16="http://schemas.microsoft.com/office/drawing/2014/main" id="{34030DD9-2D1F-7549-8953-58A40CB73A7B}"/>
              </a:ext>
            </a:extLst>
          </p:cNvPr>
          <p:cNvSpPr txBox="1"/>
          <p:nvPr/>
        </p:nvSpPr>
        <p:spPr>
          <a:xfrm>
            <a:off x="1163637" y="1483464"/>
            <a:ext cx="9939791" cy="499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例：利用洞鉴（</a:t>
            </a: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X-Ray</a:t>
            </a: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）对目标资产进行清点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145992-607C-524B-AC2D-FBE878C99E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536" y="2188029"/>
            <a:ext cx="7688264" cy="4474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7740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3">
            <a:extLst>
              <a:ext uri="{FF2B5EF4-FFF2-40B4-BE49-F238E27FC236}">
                <a16:creationId xmlns:a16="http://schemas.microsoft.com/office/drawing/2014/main" id="{15D2E1BD-CCFE-7647-9C9F-3186E4FCD5E7}"/>
              </a:ext>
            </a:extLst>
          </p:cNvPr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信息搜集与前期打点</a:t>
            </a:r>
          </a:p>
        </p:txBody>
      </p:sp>
      <p:sp>
        <p:nvSpPr>
          <p:cNvPr id="4" name="文本框 4">
            <a:extLst>
              <a:ext uri="{FF2B5EF4-FFF2-40B4-BE49-F238E27FC236}">
                <a16:creationId xmlns:a16="http://schemas.microsoft.com/office/drawing/2014/main" id="{34030DD9-2D1F-7549-8953-58A40CB73A7B}"/>
              </a:ext>
            </a:extLst>
          </p:cNvPr>
          <p:cNvSpPr txBox="1"/>
          <p:nvPr/>
        </p:nvSpPr>
        <p:spPr>
          <a:xfrm>
            <a:off x="1163638" y="1483464"/>
            <a:ext cx="7044192" cy="499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例：利用</a:t>
            </a: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Goby</a:t>
            </a: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对目标服务器资产进行测绘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510F67D-ECEB-EE41-A837-79AC588D16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907" y="2154268"/>
            <a:ext cx="7796893" cy="4605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8395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610706" y="3432193"/>
            <a:ext cx="53808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zh-CN" altLang="en-US" sz="40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主动型</a:t>
            </a:r>
            <a:r>
              <a:rPr kumimoji="1" lang="en-US" altLang="zh-CN" sz="40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40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漏洞挖掘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610709" y="2238052"/>
            <a:ext cx="22921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latin typeface="思源黑体 CN Medium" panose="020B0600000000000000" charset="-122"/>
                <a:ea typeface="思源黑体 CN Medium" panose="020B0600000000000000" charset="-122"/>
              </a:rPr>
              <a:t>PART 2</a:t>
            </a:r>
            <a:endParaRPr lang="zh-CN" altLang="en-US" sz="4800" dirty="0"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009675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主动型</a:t>
            </a:r>
            <a:r>
              <a:rPr kumimoji="1" lang="en-US" altLang="zh-CN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漏洞挖掘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8" y="1483464"/>
            <a:ext cx="9803622" cy="4388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漏洞挖掘的核心</a:t>
            </a:r>
            <a:endParaRPr kumimoji="1" lang="en-US" altLang="zh-CN" sz="2000" b="1" dirty="0">
              <a:solidFill>
                <a:srgbClr val="7AC259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algn="just">
              <a:lnSpc>
                <a:spcPct val="150000"/>
              </a:lnSpc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不管是人肉挖掘还是自动化工具，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Web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漏洞挖掘的核心就是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Fuzz</a:t>
            </a:r>
          </a:p>
          <a:p>
            <a:pPr algn="just">
              <a:lnSpc>
                <a:spcPct val="150000"/>
              </a:lnSpc>
              <a:spcBef>
                <a:spcPts val="1200"/>
              </a:spcBef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什么是主动型</a:t>
            </a: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漏洞挖掘</a:t>
            </a:r>
            <a:endParaRPr kumimoji="1" lang="en-US" altLang="zh-CN" sz="2000" b="1" dirty="0">
              <a:solidFill>
                <a:srgbClr val="7AC259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主动搜索漏洞，而不依赖或较少依赖于流量中的信息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20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Web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敏感文件爆破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20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Web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弱口令爆破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20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公开通用漏洞的利用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20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代码审计与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0day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挖掘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01724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4027594" y="1426395"/>
            <a:ext cx="4365058" cy="707886"/>
            <a:chOff x="4270797" y="1426395"/>
            <a:chExt cx="4365058" cy="707886"/>
          </a:xfrm>
        </p:grpSpPr>
        <p:sp>
          <p:nvSpPr>
            <p:cNvPr id="17" name="文本框 16"/>
            <p:cNvSpPr txBox="1"/>
            <p:nvPr/>
          </p:nvSpPr>
          <p:spPr>
            <a:xfrm>
              <a:off x="5219535" y="1518728"/>
              <a:ext cx="34163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800" b="1" dirty="0">
                  <a:latin typeface="思源黑体 CN Bold" panose="020B0800000000000000" charset="-122"/>
                  <a:ea typeface="思源黑体 CN Bold" panose="020B0800000000000000" charset="-122"/>
                </a:rPr>
                <a:t>信息搜集与前期打点</a:t>
              </a: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4270797" y="1426395"/>
              <a:ext cx="9487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4000" b="1" dirty="0">
                  <a:latin typeface="思源黑体 CN Bold" panose="020B0800000000000000" charset="-122"/>
                  <a:ea typeface="思源黑体 CN Bold" panose="020B0800000000000000" charset="-122"/>
                  <a:cs typeface="Arial" panose="020B0604020202020204" pitchFamily="34" charset="0"/>
                </a:rPr>
                <a:t>01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4391543" y="2467163"/>
            <a:ext cx="4470279" cy="707886"/>
            <a:chOff x="4583947" y="2468241"/>
            <a:chExt cx="4470279" cy="707886"/>
          </a:xfrm>
        </p:grpSpPr>
        <p:sp>
          <p:nvSpPr>
            <p:cNvPr id="20" name="文本框 19"/>
            <p:cNvSpPr txBox="1"/>
            <p:nvPr/>
          </p:nvSpPr>
          <p:spPr>
            <a:xfrm>
              <a:off x="5532685" y="2560574"/>
              <a:ext cx="352154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800" b="1" dirty="0">
                  <a:latin typeface="思源黑体 CN Bold" panose="020B0800000000000000" charset="-122"/>
                  <a:ea typeface="思源黑体 CN Bold" panose="020B0800000000000000" charset="-122"/>
                </a:rPr>
                <a:t>主动型</a:t>
              </a:r>
              <a:r>
                <a:rPr kumimoji="1" lang="en-US" altLang="zh-CN" sz="2800" b="1" dirty="0">
                  <a:latin typeface="思源黑体 CN Bold" panose="020B0800000000000000" charset="-122"/>
                  <a:ea typeface="思源黑体 CN Bold" panose="020B0800000000000000" charset="-122"/>
                </a:rPr>
                <a:t>Web</a:t>
              </a:r>
              <a:r>
                <a:rPr kumimoji="1" lang="zh-CN" altLang="en-US" sz="2800" b="1" dirty="0">
                  <a:latin typeface="思源黑体 CN Bold" panose="020B0800000000000000" charset="-122"/>
                  <a:ea typeface="思源黑体 CN Bold" panose="020B0800000000000000" charset="-122"/>
                </a:rPr>
                <a:t>漏洞挖掘</a:t>
              </a: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4583947" y="2468241"/>
              <a:ext cx="9487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4000" b="1" dirty="0">
                  <a:latin typeface="思源黑体 CN Bold" panose="020B0800000000000000" charset="-122"/>
                  <a:ea typeface="思源黑体 CN Bold" panose="020B0800000000000000" charset="-122"/>
                  <a:cs typeface="Arial" panose="020B0604020202020204" pitchFamily="34" charset="0"/>
                </a:rPr>
                <a:t>02</a:t>
              </a: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757223" y="3507931"/>
            <a:ext cx="4470279" cy="707886"/>
            <a:chOff x="4909623" y="3414519"/>
            <a:chExt cx="4470279" cy="707886"/>
          </a:xfrm>
        </p:grpSpPr>
        <p:sp>
          <p:nvSpPr>
            <p:cNvPr id="23" name="文本框 22"/>
            <p:cNvSpPr txBox="1"/>
            <p:nvPr/>
          </p:nvSpPr>
          <p:spPr>
            <a:xfrm>
              <a:off x="5858361" y="3506852"/>
              <a:ext cx="352154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800" b="1" dirty="0">
                  <a:latin typeface="思源黑体 CN Bold" panose="020B0800000000000000" charset="-122"/>
                  <a:ea typeface="思源黑体 CN Bold" panose="020B0800000000000000" charset="-122"/>
                </a:rPr>
                <a:t>被动型</a:t>
              </a:r>
              <a:r>
                <a:rPr kumimoji="1" lang="en-US" altLang="zh-CN" sz="2800" b="1" dirty="0">
                  <a:latin typeface="思源黑体 CN Bold" panose="020B0800000000000000" charset="-122"/>
                  <a:ea typeface="思源黑体 CN Bold" panose="020B0800000000000000" charset="-122"/>
                </a:rPr>
                <a:t>Web</a:t>
              </a:r>
              <a:r>
                <a:rPr kumimoji="1" lang="zh-CN" altLang="en-US" sz="2800" b="1" dirty="0">
                  <a:latin typeface="思源黑体 CN Bold" panose="020B0800000000000000" charset="-122"/>
                  <a:ea typeface="思源黑体 CN Bold" panose="020B0800000000000000" charset="-122"/>
                </a:rPr>
                <a:t>漏洞挖掘</a:t>
              </a: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4909623" y="3414519"/>
              <a:ext cx="9487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4000" b="1" dirty="0">
                  <a:latin typeface="思源黑体 CN Bold" panose="020B0800000000000000" charset="-122"/>
                  <a:ea typeface="思源黑体 CN Bold" panose="020B0800000000000000" charset="-122"/>
                  <a:cs typeface="Arial" panose="020B0604020202020204" pitchFamily="34" charset="0"/>
                </a:rPr>
                <a:t>03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5153109" y="4548698"/>
            <a:ext cx="4724131" cy="707886"/>
            <a:chOff x="5305509" y="4548698"/>
            <a:chExt cx="4724131" cy="707886"/>
          </a:xfrm>
        </p:grpSpPr>
        <p:sp>
          <p:nvSpPr>
            <p:cNvPr id="26" name="文本框 25"/>
            <p:cNvSpPr txBox="1"/>
            <p:nvPr/>
          </p:nvSpPr>
          <p:spPr>
            <a:xfrm>
              <a:off x="6254247" y="4641031"/>
              <a:ext cx="377539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zh-CN" altLang="en-US" sz="2800" b="1" dirty="0">
                  <a:latin typeface="思源黑体 CN Bold" panose="020B0800000000000000" charset="-122"/>
                  <a:ea typeface="思源黑体 CN Bold" panose="020B0800000000000000" charset="-122"/>
                </a:rPr>
                <a:t>常见瓶颈、突破与总结</a:t>
              </a: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5305509" y="4548698"/>
              <a:ext cx="94873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zh-CN" sz="4000" b="1" dirty="0">
                  <a:latin typeface="思源黑体 CN Bold" panose="020B0800000000000000" charset="-122"/>
                  <a:ea typeface="思源黑体 CN Bold" panose="020B0800000000000000" charset="-122"/>
                  <a:cs typeface="Arial" panose="020B0604020202020204" pitchFamily="34" charset="0"/>
                </a:rPr>
                <a:t>04</a:t>
              </a:r>
            </a:p>
          </p:txBody>
        </p:sp>
      </p:grpSp>
      <p:sp>
        <p:nvSpPr>
          <p:cNvPr id="28" name="文本框 27"/>
          <p:cNvSpPr txBox="1"/>
          <p:nvPr/>
        </p:nvSpPr>
        <p:spPr>
          <a:xfrm>
            <a:off x="1731224" y="2687922"/>
            <a:ext cx="1395193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kumimoji="1" lang="zh-CN" altLang="en-US" sz="4400" dirty="0">
                <a:solidFill>
                  <a:schemeClr val="bg1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目录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1775828" y="3406240"/>
            <a:ext cx="20186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chemeClr val="bg1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CONTENTS</a:t>
            </a:r>
            <a:endParaRPr kumimoji="1" lang="zh-CN" altLang="en-US" sz="2400" dirty="0">
              <a:solidFill>
                <a:schemeClr val="bg1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49433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主动型</a:t>
            </a:r>
            <a:r>
              <a:rPr kumimoji="1" lang="en-US" altLang="zh-CN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漏洞挖掘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7" y="1483464"/>
            <a:ext cx="9678533" cy="5127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敏感文件爆破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一个好字典很大程度决定了爆破结果的质量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字典搜集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fuzzdb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2"/>
              </a:rPr>
              <a:t>https://github.com/fuzzdb-project/fuzzdb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Robots.txt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TOP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10w</a:t>
            </a: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爬取源码下载站所有源码，提取文件名作为字典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通用路径爆破工具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gobuster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3"/>
              </a:rPr>
              <a:t>https://github.com/OJ/gobuster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xray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4"/>
              </a:rPr>
              <a:t>https://github.com/chaitin/xray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备份文件爆破工具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ohmybackup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5"/>
              </a:rPr>
              <a:t>https://github.com/tismayil/ohmybackup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076142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主动型</a:t>
            </a:r>
            <a:r>
              <a:rPr kumimoji="1" lang="en-US" altLang="zh-CN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漏洞挖掘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7" y="1483464"/>
            <a:ext cx="9678533" cy="499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例：</a:t>
            </a: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子域名发现 </a:t>
            </a: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</a:t>
            </a: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 路径爆破 </a:t>
            </a: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</a:t>
            </a: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 备份文件爆破 </a:t>
            </a: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</a:t>
            </a: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 </a:t>
            </a: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2200$</a:t>
            </a: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奖金</a:t>
            </a:r>
            <a:endParaRPr kumimoji="1" lang="en-US" altLang="zh-CN" sz="2000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C41A5C-1D92-B143-BAAB-DAB228BCE6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069" y="2353222"/>
            <a:ext cx="8980144" cy="2562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0226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主动型</a:t>
            </a:r>
            <a:r>
              <a:rPr kumimoji="1" lang="en-US" altLang="zh-CN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漏洞挖掘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7" y="1483464"/>
            <a:ext cx="9678533" cy="5173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弱口令爆破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一个好字典很大程度决定了爆破结果的质量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究竟是爆破用户名还是爆破密码？</a:t>
            </a:r>
            <a:endParaRPr kumimoji="1" lang="en-US" altLang="zh-CN" sz="1600" b="1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爆破用户名的情景：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VPN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、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Mail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、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SSO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爆破密码的情景：通用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Web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系统、后台管理、产品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demo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、测试服务器相关业务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如何生成个性化字典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中文姓名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Top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500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爬取发明专利公示列表获取目标企业员工姓名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用户名与密码字典生成器：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2"/>
              </a:rPr>
              <a:t>https://github.com/bit4woo/passmaker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、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3"/>
              </a:rPr>
              <a:t>https://github.com/LandGrey/ChineseMaskReflector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思考：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哪些接口能判断用户名存在与否？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验证码绕过与识别方法：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4"/>
              </a:rPr>
              <a:t>https://xz.aliyun.com/t/6029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66854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主动型</a:t>
            </a:r>
            <a:r>
              <a:rPr kumimoji="1" lang="en-US" altLang="zh-CN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漏洞挖掘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7" y="1483464"/>
            <a:ext cx="9678533" cy="3787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例：某企业后台未授权访问漏洞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后台登录页面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URL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/user/login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防御方式：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无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SQL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注入等常规漏洞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数字验证码，无法绕过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IP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登录次数限制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思考：这样的后台如何进行突破？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突破：修改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URL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中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/user/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login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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/user/</a:t>
            </a:r>
            <a:r>
              <a:rPr kumimoji="1" lang="en-US" altLang="zh-CN" sz="1600" dirty="0">
                <a:solidFill>
                  <a:srgbClr val="C00000"/>
                </a:solidFill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register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，发现注册接口，成功注册账号登入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10762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主动型</a:t>
            </a:r>
            <a:r>
              <a:rPr kumimoji="1" lang="en-US" altLang="zh-CN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漏洞挖掘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7" y="1483464"/>
            <a:ext cx="9678533" cy="48039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通用漏洞的利用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Web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指纹识别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Wappalyzer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2"/>
              </a:rPr>
              <a:t>https://www.wappalyzer.com/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云悉指纹库：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3"/>
              </a:rPr>
              <a:t>https://www.yunsee.cn/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通用漏洞利用工具库与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POC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框架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XRay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4"/>
              </a:rPr>
              <a:t>https://github.com/chaitin/xray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Pocsuite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5"/>
              </a:rPr>
              <a:t>https://github.com/knownsec/pocsuite3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Exploit-DB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6"/>
              </a:rPr>
              <a:t>https://www.exploit-db.com/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Metasploit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7"/>
              </a:rPr>
              <a:t>https://github.com/rapid7/metasploit-framework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难点：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指纹库没有识别的情况下，如何确定目标使用的框架与依赖？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目标系统版本如何进行判断？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92003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主动型</a:t>
            </a:r>
            <a:r>
              <a:rPr kumimoji="1" lang="en-US" altLang="zh-CN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漏洞挖掘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7" y="1483464"/>
            <a:ext cx="9678533" cy="5173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通用漏洞的利用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常用漏洞列表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Fastjson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 系列漏洞：反序列化漏洞</a:t>
            </a:r>
            <a:endParaRPr kumimoji="1" lang="en-US" altLang="zh-CN" sz="1600" b="1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Shiro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 反序列化漏洞：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Java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反序列化漏洞</a:t>
            </a:r>
            <a:endParaRPr kumimoji="1" lang="en-US" altLang="zh-CN" sz="1600" b="1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Struts2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系列漏洞：以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OGNL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表达式注入为主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Weblogic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系列漏洞：以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Java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反序列化漏洞为主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Jackson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系列漏洞：反序列化漏洞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Spring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Web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相关漏洞：以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SpEL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表达式注入漏洞为主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Springboot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Actuator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相关漏洞：信息泄露和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JNDI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注入</a:t>
            </a:r>
            <a:endParaRPr kumimoji="1" lang="en-US" altLang="zh-CN" sz="1600" b="1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ThinkPHP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系列漏洞：以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RCE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与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SQL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注入漏洞为主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Websphere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系列漏洞：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Java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反序列化漏洞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Wordpress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相关漏洞：以插件漏洞为主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其他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Web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应用：主要以未授权访问和弱口令漏洞为主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36625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主动型</a:t>
            </a:r>
            <a:r>
              <a:rPr kumimoji="1" lang="en-US" altLang="zh-CN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漏洞挖掘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7" y="1483464"/>
            <a:ext cx="9678533" cy="499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指纹识别 </a:t>
            </a: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–</a:t>
            </a: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 </a:t>
            </a: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Wappalyzer</a:t>
            </a:r>
            <a:endParaRPr kumimoji="1" lang="en-US" altLang="zh-CN" sz="1600" b="1" dirty="0">
              <a:solidFill>
                <a:srgbClr val="7AC259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0E0BF5C-40C0-194A-9084-1DEC31ADD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637" y="2353222"/>
            <a:ext cx="10842170" cy="3771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6661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主动型</a:t>
            </a:r>
            <a:r>
              <a:rPr kumimoji="1" lang="en-US" altLang="zh-CN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漏洞挖掘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7" y="1483464"/>
            <a:ext cx="9678533" cy="17107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例：</a:t>
            </a: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Django debug mode to RCE in Microsoft acquisition</a:t>
            </a:r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指纹识别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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Django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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Debug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模式开启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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 读取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Redis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密码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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 利用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Redis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Getshell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Writeup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2"/>
              </a:rPr>
              <a:t>django-debug-mode-to-rce-in-microsoft-acquisition</a:t>
            </a:r>
            <a:endParaRPr kumimoji="1" lang="zh-CN" altLang="en-US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E26424-F2E4-E44C-9D93-6CDB8BC838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3940" y="3564451"/>
            <a:ext cx="7509765" cy="2553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5517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主动型</a:t>
            </a:r>
            <a:r>
              <a:rPr kumimoji="1" lang="en-US" altLang="zh-CN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漏洞挖掘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7" y="1483464"/>
            <a:ext cx="9678533" cy="17107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例：</a:t>
            </a: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How I found 10 Remote Code Execution in 10 minutes</a:t>
            </a:r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F5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BIG-IP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漏洞公开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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Twitter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找到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POC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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Shodan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寻找相关服务器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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 找到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10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个有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Bug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Bounty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的漏洞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Writeup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2"/>
              </a:rPr>
              <a:t>how-i-found-10-remote-code-execution-in-10-minutes-cve-2020-5902</a:t>
            </a:r>
            <a:endParaRPr kumimoji="1" lang="zh-CN" altLang="en-US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6A54B6-714F-C647-965E-4A9A20DCF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256" y="3663747"/>
            <a:ext cx="4873555" cy="2377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0473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主动型</a:t>
            </a:r>
            <a:r>
              <a:rPr kumimoji="1" lang="en-US" altLang="zh-CN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漏洞挖掘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7" y="1483464"/>
            <a:ext cx="9678533" cy="5127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代码审计与</a:t>
            </a: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0day</a:t>
            </a: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挖掘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思考“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0day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日站”的成本和回报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在什么条件下才会进行漏洞挖掘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已识别出目标厂商使用的通用系统类型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没有找到未修复的通用漏洞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难点：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开源产品的安全性较高，挖掘漏洞成本过大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闭源程序，如何获取源码？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源码的获取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strike="sngStrike" dirty="0">
                <a:latin typeface="思源黑体 CN Regular" panose="020B0500000000000000" charset="-122"/>
                <a:ea typeface="思源黑体 CN Regular" panose="020B0500000000000000" charset="-122"/>
              </a:rPr>
              <a:t>历史漏洞 </a:t>
            </a:r>
            <a:r>
              <a:rPr kumimoji="1" lang="en-US" altLang="zh-CN" sz="1600" strike="sngStrike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</a:t>
            </a:r>
            <a:r>
              <a:rPr kumimoji="1" lang="zh-CN" altLang="en-US" sz="1600" strike="sngStrike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 </a:t>
            </a:r>
            <a:r>
              <a:rPr kumimoji="1" lang="en-US" altLang="zh-CN" sz="1600" strike="sngStrike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Fofa</a:t>
            </a:r>
            <a:r>
              <a:rPr kumimoji="1" lang="zh-CN" altLang="en-US" sz="1600" strike="sngStrike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寻找未修复的目标</a:t>
            </a:r>
            <a:endParaRPr kumimoji="1" lang="en-US" altLang="zh-CN" sz="1600" strike="sngStrike" dirty="0">
              <a:latin typeface="思源黑体 CN Regular" panose="020B0500000000000000" charset="-122"/>
              <a:ea typeface="思源黑体 CN Regular" panose="020B0500000000000000" charset="-122"/>
              <a:sym typeface="Wingdings" pitchFamily="2" charset="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搜索引擎、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Github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搜索泄露的源码安装包或片段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5647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610706" y="3432193"/>
            <a:ext cx="53808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zh-CN" altLang="en-US" sz="40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信息搜集与前期打点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610709" y="2238052"/>
            <a:ext cx="22921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latin typeface="思源黑体 CN Medium" panose="020B0600000000000000" charset="-122"/>
                <a:ea typeface="思源黑体 CN Medium" panose="020B0600000000000000" charset="-122"/>
              </a:rPr>
              <a:t>PART 1</a:t>
            </a:r>
            <a:endParaRPr lang="zh-CN" altLang="en-US" sz="4800" dirty="0"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9423369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主动型</a:t>
            </a:r>
            <a:r>
              <a:rPr kumimoji="1" lang="en-US" altLang="zh-CN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漏洞挖掘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7" y="1483464"/>
            <a:ext cx="9678533" cy="21724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例：</a:t>
            </a: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How I Hacked Facebook Again! Unauthenticated RCE on MobileIron MDM</a:t>
            </a:r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利用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Google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找到泄露的闭源源码安装包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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 利用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.;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突破管理接口限制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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Hessian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反序列化漏洞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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0day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Writeup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2"/>
              </a:rPr>
              <a:t>how-i-hacked-facebook-again-mobileiron-mdm-rce</a:t>
            </a:r>
            <a:endParaRPr kumimoji="1" lang="zh-CN" altLang="en-US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6872438-3CD6-0A4D-B4BC-C7A1E4C50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199" y="3838513"/>
            <a:ext cx="5116286" cy="287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602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610706" y="3432193"/>
            <a:ext cx="53808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zh-CN" altLang="en-US" sz="40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被动型</a:t>
            </a:r>
            <a:r>
              <a:rPr kumimoji="1" lang="en-US" altLang="zh-CN" sz="40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40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漏洞挖掘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610709" y="2238052"/>
            <a:ext cx="22921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latin typeface="思源黑体 CN Medium" panose="020B0600000000000000" charset="-122"/>
                <a:ea typeface="思源黑体 CN Medium" panose="020B0600000000000000" charset="-122"/>
              </a:rPr>
              <a:t>PART 3</a:t>
            </a:r>
            <a:endParaRPr lang="zh-CN" altLang="en-US" sz="4800" dirty="0"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89214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被动型</a:t>
            </a:r>
            <a:r>
              <a:rPr kumimoji="1" lang="en-US" altLang="zh-CN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漏洞挖掘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8" y="1483464"/>
            <a:ext cx="4932362" cy="3634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主动型</a:t>
            </a: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漏洞挖掘</a:t>
            </a:r>
            <a:endParaRPr kumimoji="1" lang="en-US" altLang="zh-CN" sz="2000" b="1" dirty="0">
              <a:solidFill>
                <a:srgbClr val="7AC259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实际上主动型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Web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漏洞的挖掘是一种脱离了业务逻辑的漏洞挖掘，测试者只需一种固定的方法，即可拿下所有存在这一类漏洞的目标。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适用对象：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企业边缘业务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存在暴露面的企业内部业务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能够取得源码的系统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sp>
        <p:nvSpPr>
          <p:cNvPr id="6" name="文本框 4">
            <a:extLst>
              <a:ext uri="{FF2B5EF4-FFF2-40B4-BE49-F238E27FC236}">
                <a16:creationId xmlns:a16="http://schemas.microsoft.com/office/drawing/2014/main" id="{9C8786CC-C57F-E44E-8EA7-70FEE36F18B7}"/>
              </a:ext>
            </a:extLst>
          </p:cNvPr>
          <p:cNvSpPr txBox="1"/>
          <p:nvPr/>
        </p:nvSpPr>
        <p:spPr>
          <a:xfrm>
            <a:off x="6096000" y="1483464"/>
            <a:ext cx="4932362" cy="4973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被动型</a:t>
            </a: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漏洞挖掘</a:t>
            </a:r>
            <a:endParaRPr kumimoji="1" lang="en-US" altLang="zh-CN" sz="2000" b="1" dirty="0">
              <a:solidFill>
                <a:srgbClr val="7AC259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被动型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Web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漏洞挖掘依赖于流量信息，需要攻击者对目标业务逻辑有所了解，根据流量中不同的特征发送不同的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Payload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，完成漏洞的发现和利用。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适用对象：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业务逻辑较为复杂的场景（如商城、云平台）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App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、小程序等无法直接取得目标资产的业务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漏洞挖掘方法：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工具辅助的手工挖掘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手工辅助的自动化挖掘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自动化挖掘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645479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被动型</a:t>
            </a:r>
            <a:r>
              <a:rPr kumimoji="1" lang="en-US" altLang="zh-CN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漏洞挖掘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8" y="1483464"/>
            <a:ext cx="5411334" cy="5173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工具辅助的手工挖掘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以手工为主，以工具为辅</a:t>
            </a:r>
            <a:endParaRPr kumimoji="1" lang="en-US" altLang="zh-CN" sz="1600" b="1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常见漏洞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SQL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注入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命令、代码注入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文件上传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XSS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反序列化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逻辑漏洞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路径穿越与文件读取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本地文件包含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SSRF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XXE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DC8603C-D40E-9943-B88E-285D9A7F4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6160" y="2166256"/>
            <a:ext cx="4188313" cy="431149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8344F08-2D95-0E43-91D9-B1BC18E5F58E}"/>
              </a:ext>
            </a:extLst>
          </p:cNvPr>
          <p:cNvSpPr/>
          <p:nvPr/>
        </p:nvSpPr>
        <p:spPr>
          <a:xfrm>
            <a:off x="6838172" y="2522369"/>
            <a:ext cx="4524371" cy="508622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7CC5D2F-3B78-E74A-9A0A-3D47C304FA18}"/>
              </a:ext>
            </a:extLst>
          </p:cNvPr>
          <p:cNvSpPr/>
          <p:nvPr/>
        </p:nvSpPr>
        <p:spPr>
          <a:xfrm>
            <a:off x="6838171" y="3267857"/>
            <a:ext cx="4524371" cy="1319132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8FC25DA-27FC-9F4D-BBC0-26F3A0EB9BF7}"/>
              </a:ext>
            </a:extLst>
          </p:cNvPr>
          <p:cNvSpPr/>
          <p:nvPr/>
        </p:nvSpPr>
        <p:spPr>
          <a:xfrm>
            <a:off x="6838171" y="4843940"/>
            <a:ext cx="4524371" cy="909361"/>
          </a:xfrm>
          <a:prstGeom prst="rect">
            <a:avLst/>
          </a:prstGeom>
          <a:noFill/>
          <a:ln w="15875">
            <a:solidFill>
              <a:schemeClr val="tx1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21659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被动型</a:t>
            </a:r>
            <a:r>
              <a:rPr kumimoji="1" lang="en-US" altLang="zh-CN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漏洞挖掘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7" y="1483464"/>
            <a:ext cx="9678533" cy="48039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工具辅助的手工挖掘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以场景来决定挖掘漏洞的方法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请求带参数时：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SQL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注入、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XSS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、命令注入、文件包含、路径穿越、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SSRF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参数包含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URL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时：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SSRF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、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URL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跳转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有文件表单时：文件上传、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XXE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Json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或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XML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传参时：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XXE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、反序列化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文章、评论、反馈：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XSS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、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CSRF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商城、用户中心：越权、逻辑漏洞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磨刀不误砍柴工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Burpsuite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Community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2"/>
              </a:rPr>
              <a:t>https://portswigger.net/burp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Charles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3"/>
              </a:rPr>
              <a:t>https://www.charlesproxy.com/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Chrome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DevTools</a:t>
            </a:r>
          </a:p>
        </p:txBody>
      </p:sp>
    </p:spTree>
    <p:extLst>
      <p:ext uri="{BB962C8B-B14F-4D97-AF65-F5344CB8AC3E}">
        <p14:creationId xmlns:p14="http://schemas.microsoft.com/office/powerpoint/2010/main" val="3574852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被动型</a:t>
            </a:r>
            <a:r>
              <a:rPr kumimoji="1" lang="en-US" altLang="zh-CN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漏洞挖掘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7" y="1483464"/>
            <a:ext cx="9678533" cy="51271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手工辅助的工具挖掘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以工具为主，以手工为辅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被动式漏洞挖掘工具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XRay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2"/>
              </a:rPr>
              <a:t>https://github.com/chaitin/xray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Burpsuite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Professional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3"/>
              </a:rPr>
              <a:t>https://portswigger.net/burp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工作流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服务器开启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XRay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，并监听一个端口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测试人员安装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XRay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根证书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设置计算机代理到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XRay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所在的端口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正常浏览目标页面，并尽可能走到一些层数较深的业务逻辑中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XRay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自动化分析数据流量，并测试漏洞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20298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被动型</a:t>
            </a:r>
            <a:r>
              <a:rPr kumimoji="1" lang="en-US" altLang="zh-CN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漏洞挖掘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7" y="1483464"/>
            <a:ext cx="9678533" cy="499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例：</a:t>
            </a:r>
            <a:r>
              <a:rPr kumimoji="1" lang="en-US" altLang="zh-CN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XRay</a:t>
            </a: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交流群中，常常收到网友的表扬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9AEC71-9779-AC4B-8DC6-5831015FD0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742" y="2353222"/>
            <a:ext cx="104140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75604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被动型</a:t>
            </a:r>
            <a:r>
              <a:rPr kumimoji="1" lang="en-US" altLang="zh-CN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Web</a:t>
            </a:r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漏洞挖掘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7" y="1483464"/>
            <a:ext cx="9678533" cy="3788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全自动化挖掘</a:t>
            </a: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完全解放人力，使用自动化工具实现完整套漏洞挖掘流程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分工明确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爬虫：只负责尽可能爬取更多的页面，并将其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HTTP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代理设置为扫描器地址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被动式漏洞扫描器：读取爬虫的流量，并进行漏洞检测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案例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Rad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+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XRay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《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2"/>
              </a:rPr>
              <a:t>Rad 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hlinkClick r:id="rId2"/>
              </a:rPr>
              <a:t>浏览器爬虫如何参与到企业资产测绘中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》</a:t>
            </a:r>
          </a:p>
          <a:p>
            <a:pPr marL="800100" lvl="1" indent="-34290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AWVS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+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XRay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《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hlinkClick r:id="rId3"/>
              </a:rPr>
              <a:t>挖洞神器之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3"/>
              </a:rPr>
              <a:t>XRAY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  <a:hlinkClick r:id="rId3"/>
              </a:rPr>
              <a:t>使用初体验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》</a:t>
            </a:r>
          </a:p>
        </p:txBody>
      </p:sp>
    </p:spTree>
    <p:extLst>
      <p:ext uri="{BB962C8B-B14F-4D97-AF65-F5344CB8AC3E}">
        <p14:creationId xmlns:p14="http://schemas.microsoft.com/office/powerpoint/2010/main" val="406075184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610706" y="3432193"/>
            <a:ext cx="53808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kumimoji="1" lang="zh-CN" altLang="en-US" sz="40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常见瓶颈、突破与总结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3610709" y="2238052"/>
            <a:ext cx="229215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>
                <a:latin typeface="思源黑体 CN Medium" panose="020B0600000000000000" charset="-122"/>
                <a:ea typeface="思源黑体 CN Medium" panose="020B0600000000000000" charset="-122"/>
              </a:rPr>
              <a:t>PART 4</a:t>
            </a:r>
            <a:endParaRPr lang="zh-CN" altLang="en-US" sz="4800" dirty="0">
              <a:latin typeface="思源黑体 CN Medium" panose="020B0600000000000000" charset="-122"/>
              <a:ea typeface="思源黑体 CN Medium" panose="020B06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689341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常见瓶颈、突破与总结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8" y="1483464"/>
            <a:ext cx="9803622" cy="33420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瓶颈来自于哪里？</a:t>
            </a:r>
            <a:endParaRPr kumimoji="1" lang="en-US" altLang="zh-CN" sz="2000" b="1" dirty="0">
              <a:solidFill>
                <a:srgbClr val="7AC259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在你一筹莫展时，你可能遇到了哪几种情况：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信息搜集不够细，没有找到能够突破的那个点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基础知识不扎实，错过了很多你以为绕不过的点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思维缺少跳跃性，或者对开发流程不了解，错过了你认为不是漏洞的那个点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知识面不够广，有些方向完全不敢想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最后，才是真的没有漏洞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7864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信息搜集与前期打点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8" y="1483464"/>
            <a:ext cx="9803622" cy="43884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信息搜集的重要性</a:t>
            </a:r>
            <a:endParaRPr kumimoji="1" lang="en-US" altLang="zh-CN" sz="2000" b="1" dirty="0">
              <a:solidFill>
                <a:srgbClr val="7AC259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algn="just">
              <a:lnSpc>
                <a:spcPct val="150000"/>
              </a:lnSpc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信息搜集（打点）是渗透测试的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灵魂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，打点的结果通常决定整个测试的结果。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algn="just">
              <a:lnSpc>
                <a:spcPct val="150000"/>
              </a:lnSpc>
              <a:spcBef>
                <a:spcPts val="1200"/>
              </a:spcBef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常见信息搜集目标</a:t>
            </a:r>
            <a:endParaRPr kumimoji="1" lang="en-US" altLang="zh-CN" sz="2000" b="1" dirty="0">
              <a:solidFill>
                <a:srgbClr val="7AC259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20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目标企业相关信息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20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目标员工相关信息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20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目标域名相关信息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20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目标服务器相关信息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20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目标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Web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资产相关信息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2696106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常见瓶颈、突破与总结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8" y="1483464"/>
            <a:ext cx="9803622" cy="3788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Bef>
                <a:spcPts val="1200"/>
              </a:spcBef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如何解决难题</a:t>
            </a:r>
            <a:endParaRPr kumimoji="1" lang="en-US" altLang="zh-CN" sz="2000" b="1" dirty="0">
              <a:solidFill>
                <a:srgbClr val="7AC259"/>
              </a:solidFill>
              <a:latin typeface="思源黑体 CN Regular" panose="020B0500000000000000" charset="-122"/>
              <a:ea typeface="思源黑体 CN Bold" panose="020B0800000000000000" charset="-122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有牢靠的基础知识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细心、耐心、决心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有一点脑洞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懂一些开发与运维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日常经验的积累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不钻牛角尖，及时调整方向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285750" indent="-285750" algn="just">
              <a:lnSpc>
                <a:spcPct val="150000"/>
              </a:lnSpc>
              <a:spcAft>
                <a:spcPts val="600"/>
              </a:spcAft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团队合作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84599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8EE7EFE-E3DE-8346-8CB5-9D3CA696B28C}"/>
              </a:ext>
            </a:extLst>
          </p:cNvPr>
          <p:cNvSpPr/>
          <p:nvPr/>
        </p:nvSpPr>
        <p:spPr>
          <a:xfrm>
            <a:off x="3834197" y="3835726"/>
            <a:ext cx="4523603" cy="55165"/>
          </a:xfrm>
          <a:prstGeom prst="rect">
            <a:avLst/>
          </a:prstGeom>
          <a:solidFill>
            <a:srgbClr val="7AC2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3">
            <a:extLst>
              <a:ext uri="{FF2B5EF4-FFF2-40B4-BE49-F238E27FC236}">
                <a16:creationId xmlns:a16="http://schemas.microsoft.com/office/drawing/2014/main" id="{699F9398-9ADD-824A-9567-F661DA5A9673}"/>
              </a:ext>
            </a:extLst>
          </p:cNvPr>
          <p:cNvSpPr txBox="1"/>
          <p:nvPr/>
        </p:nvSpPr>
        <p:spPr>
          <a:xfrm>
            <a:off x="3834198" y="2522553"/>
            <a:ext cx="45236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7200" b="1" dirty="0">
                <a:latin typeface="思源黑体 CN Bold" panose="020B0800000000000000" charset="-122"/>
                <a:ea typeface="思源黑体 CN Bold" panose="020B0800000000000000" charset="-122"/>
              </a:rPr>
              <a:t>感谢观看</a:t>
            </a:r>
          </a:p>
        </p:txBody>
      </p:sp>
    </p:spTree>
    <p:extLst>
      <p:ext uri="{BB962C8B-B14F-4D97-AF65-F5344CB8AC3E}">
        <p14:creationId xmlns:p14="http://schemas.microsoft.com/office/powerpoint/2010/main" val="32064935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信息搜集与前期打点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7" y="1483464"/>
            <a:ext cx="9863591" cy="4880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目标企业与员工相关信息搜集</a:t>
            </a:r>
            <a:endParaRPr kumimoji="1" lang="en-US" altLang="zh-CN" sz="2000" b="1" dirty="0">
              <a:solidFill>
                <a:srgbClr val="7AC259"/>
              </a:solidFill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企业信息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公司元信息、行业、规模、业务方向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公司管理层信息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公司技术栈（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Java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PHP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框架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前端技术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...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）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关联公司与父、子公司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企业产品信息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目标有哪些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Web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业务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目标有哪些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APP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目标有哪些微信公众号、小程序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目标的其他对外业务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kumimoji="1"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主要方法：企查查 </a:t>
            </a:r>
            <a:r>
              <a:rPr kumimoji="1" lang="en-US" altLang="zh-CN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 天眼查 </a:t>
            </a:r>
            <a:r>
              <a:rPr kumimoji="1" lang="en-US" altLang="zh-CN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 西瓜数据 </a:t>
            </a:r>
            <a:r>
              <a:rPr kumimoji="1" lang="en-US" altLang="zh-CN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Whois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EE7E3C9-9083-C84B-B084-1351552BA0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8772" y="2504123"/>
            <a:ext cx="5131980" cy="2839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967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信息搜集与前期打点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8" y="1483464"/>
            <a:ext cx="5313362" cy="4880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目标企业与员工相关信息搜集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企业周边信息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目标服务器是否部署于公有云，服务商信息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目标是否使用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CDN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目标是否使用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WAF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，哪家的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WAF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目标使用哪家的邮箱系统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目标使用哪家的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VPN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系统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目标使用哪家的即时通讯系统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目标域名注册商和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DNS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托管商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目标是否使用代码托管系统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目标使用的其他相关系统（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CI/Wiki/CRM/OA...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）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kumimoji="1"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主要方法：</a:t>
            </a:r>
            <a:r>
              <a:rPr kumimoji="1" lang="en-US" altLang="zh-CN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 IPIP/</a:t>
            </a:r>
            <a:r>
              <a:rPr kumimoji="1"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指纹识别</a:t>
            </a:r>
            <a:r>
              <a:rPr kumimoji="1" lang="en-US" altLang="zh-CN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/Github/Google/</a:t>
            </a:r>
            <a:r>
              <a:rPr kumimoji="1" lang="zh-CN" altLang="en-US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 CN Regular" panose="020B0500000000000000" charset="-122"/>
                <a:ea typeface="思源黑体 CN Regular" panose="020B0500000000000000" charset="-122"/>
              </a:rPr>
              <a:t>经验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  <p:sp>
        <p:nvSpPr>
          <p:cNvPr id="7" name="文本框 4">
            <a:extLst>
              <a:ext uri="{FF2B5EF4-FFF2-40B4-BE49-F238E27FC236}">
                <a16:creationId xmlns:a16="http://schemas.microsoft.com/office/drawing/2014/main" id="{926F9936-9778-8948-BD10-F9B472D5D028}"/>
              </a:ext>
            </a:extLst>
          </p:cNvPr>
          <p:cNvSpPr txBox="1"/>
          <p:nvPr/>
        </p:nvSpPr>
        <p:spPr>
          <a:xfrm>
            <a:off x="6487886" y="1483464"/>
            <a:ext cx="5313362" cy="36959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endParaRPr kumimoji="1" lang="zh-CN" altLang="en-US" sz="2000" b="1" dirty="0">
              <a:solidFill>
                <a:srgbClr val="7AC259"/>
              </a:solidFill>
              <a:latin typeface="思源黑体 CN Regular" panose="020B0500000000000000" charset="-122"/>
              <a:ea typeface="思源黑体 CN Bold" panose="020B0800000000000000" charset="-122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企业默认信息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企业邮箱地址格式，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ex.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  <a:hlinkClick r:id="rId2"/>
              </a:rPr>
              <a:t>zhangsan@corp.com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企业内网网段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员工身份与账号信息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通用邮箱：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hr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support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feedback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root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administrator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info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员工泄露邮箱：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Github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/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Google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高管相关信息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320897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信息搜集与前期打点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7" y="1483464"/>
            <a:ext cx="9678533" cy="52194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企业信息搜集小技巧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Github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Hacking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小技巧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关键字：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secret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、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password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、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token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、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key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、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@[corp.com]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去除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html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、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markdown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等常见干扰信息：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-extension:html -extension:md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搜索时必须包含某个关键字：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"@corp.com"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结果中包含大量相似信息，可以根据关键字去除：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NOT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keyword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搜索时包含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fork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的项目（有些人将敏感信息删除了，但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fork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的项目中仍然存在）：</a:t>
            </a:r>
            <a:r>
              <a:rPr lang="en-US" b="1"/>
              <a:t>fork:true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从用户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Commit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记录中查找用户邮箱：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git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clone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&amp;&amp;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git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log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关注如下信息：云平台相关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API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Key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、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SMTP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配置文件、数据库连接信息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Google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Hacking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小技巧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关键字：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管理、后台、登录、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admin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、注册</a:t>
            </a:r>
            <a:endParaRPr kumimoji="1" lang="en-US" altLang="zh-CN" sz="1600" b="1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查找一些敏感文件：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ext:zip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、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intitle:"index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of"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查找含有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CGI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文件的页面：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 inurl:.php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site:corp.com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97410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信息搜集与前期打点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163638" y="1483464"/>
            <a:ext cx="7044192" cy="48039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企业信息搜集小技巧</a:t>
            </a:r>
          </a:p>
          <a:p>
            <a:pPr marL="342900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其他信息搜集小技巧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如何查找邮箱格式：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Github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 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Hacking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如何找到邮箱服务器与登录地址：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1257300" lvl="2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dig -t mx corp.com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1257300" lvl="2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dig -t txt corp.com</a:t>
            </a: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如何尽可能找到目标企业员工真实姓名：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爬取发明专利公示列表</a:t>
            </a:r>
            <a:endParaRPr kumimoji="1" lang="en-US" altLang="zh-CN" sz="1600" b="1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如何查找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CDN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后企业业务真实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IP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：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  <a:hlinkClick r:id="rId2"/>
              </a:rPr>
              <a:t>11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  <a:hlinkClick r:id="rId2"/>
              </a:rPr>
              <a:t>种绕过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  <a:hlinkClick r:id="rId2"/>
              </a:rPr>
              <a:t>CDN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  <a:hlinkClick r:id="rId2"/>
              </a:rPr>
              <a:t>查找真实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  <a:hlinkClick r:id="rId2"/>
              </a:rPr>
              <a:t>IP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  <a:hlinkClick r:id="rId2"/>
              </a:rPr>
              <a:t>方法</a:t>
            </a:r>
            <a:endParaRPr kumimoji="1" lang="en-US" altLang="zh-CN" sz="1600" b="1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目标内网网段搜集：</a:t>
            </a:r>
            <a:endParaRPr kumimoji="1" lang="en-US" altLang="zh-CN" sz="1600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1257300" lvl="2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历史公开漏洞（乌云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/hackerone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）</a:t>
            </a:r>
            <a:endParaRPr kumimoji="1" lang="en-US" altLang="zh-CN" sz="1600" b="1" dirty="0">
              <a:latin typeface="思源黑体 CN Regular" panose="020B0500000000000000" charset="-122"/>
              <a:ea typeface="思源黑体 CN Regular" panose="020B0500000000000000" charset="-122"/>
            </a:endParaRPr>
          </a:p>
          <a:p>
            <a:pPr marL="1257300" lvl="2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Github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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员工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</a:t>
            </a:r>
            <a:r>
              <a:rPr kumimoji="1" lang="zh-CN" altLang="en-US" sz="1600" b="1" dirty="0">
                <a:latin typeface="思源黑体 CN Regular" panose="020B0500000000000000" charset="-122"/>
                <a:ea typeface="思源黑体 CN Regular" panose="020B0500000000000000" charset="-122"/>
                <a:sym typeface="Wingdings" pitchFamily="2" charset="2"/>
              </a:rPr>
              <a:t>代码分析</a:t>
            </a:r>
            <a:endParaRPr kumimoji="1" lang="en-US" altLang="zh-CN" sz="1600" b="1" dirty="0">
              <a:latin typeface="思源黑体 CN Regular" panose="020B0500000000000000" charset="-122"/>
              <a:ea typeface="思源黑体 CN Regular" panose="020B0500000000000000" charset="-122"/>
              <a:sym typeface="Wingdings" pitchFamily="2" charset="2"/>
            </a:endParaRPr>
          </a:p>
          <a:p>
            <a:pPr marL="800100" lvl="1" indent="-342900" algn="just">
              <a:lnSpc>
                <a:spcPct val="150000"/>
              </a:lnSpc>
              <a:buFont typeface="Wingdings" pitchFamily="2" charset="2"/>
              <a:buChar char="v"/>
            </a:pP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查找隐藏在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APP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背后的</a:t>
            </a:r>
            <a:r>
              <a:rPr kumimoji="1" lang="en-US" altLang="zh-CN" sz="1600" dirty="0">
                <a:latin typeface="思源黑体 CN Regular" panose="020B0500000000000000" charset="-122"/>
                <a:ea typeface="思源黑体 CN Regular" panose="020B0500000000000000" charset="-122"/>
              </a:rPr>
              <a:t>API</a:t>
            </a:r>
            <a:r>
              <a:rPr kumimoji="1" lang="zh-CN" altLang="en-US" sz="1600" dirty="0">
                <a:latin typeface="思源黑体 CN Regular" panose="020B0500000000000000" charset="-122"/>
                <a:ea typeface="思源黑体 CN Regular" panose="020B0500000000000000" charset="-122"/>
              </a:rPr>
              <a:t>接口：</a:t>
            </a:r>
            <a:r>
              <a:rPr kumimoji="1" lang="en-US" altLang="zh-CN" sz="1600" b="1" dirty="0">
                <a:latin typeface="思源黑体 CN Regular" panose="020B0500000000000000" charset="-122"/>
                <a:ea typeface="思源黑体 CN Regular" panose="020B0500000000000000" charset="-122"/>
              </a:rPr>
              <a:t>bytecode-viewer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704FA3E-715E-0C4E-BF54-5263BBD065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07830" y="1349828"/>
            <a:ext cx="3600000" cy="1800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B8967B8-89B7-004F-BA5F-7DB38E8BB5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07830" y="4621044"/>
            <a:ext cx="36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588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FBE0290-053D-0849-86FB-10A4E92D35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3638" y="2300882"/>
            <a:ext cx="7044192" cy="3967072"/>
          </a:xfrm>
          <a:prstGeom prst="rect">
            <a:avLst/>
          </a:prstGeom>
        </p:spPr>
      </p:pic>
      <p:sp>
        <p:nvSpPr>
          <p:cNvPr id="3" name="文本框 3">
            <a:extLst>
              <a:ext uri="{FF2B5EF4-FFF2-40B4-BE49-F238E27FC236}">
                <a16:creationId xmlns:a16="http://schemas.microsoft.com/office/drawing/2014/main" id="{15D2E1BD-CCFE-7647-9C9F-3186E4FCD5E7}"/>
              </a:ext>
            </a:extLst>
          </p:cNvPr>
          <p:cNvSpPr txBox="1"/>
          <p:nvPr/>
        </p:nvSpPr>
        <p:spPr>
          <a:xfrm>
            <a:off x="1573398" y="590046"/>
            <a:ext cx="8191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>
                <a:solidFill>
                  <a:srgbClr val="7AC259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信息搜集与前期打点</a:t>
            </a:r>
          </a:p>
        </p:txBody>
      </p:sp>
      <p:sp>
        <p:nvSpPr>
          <p:cNvPr id="4" name="文本框 4">
            <a:extLst>
              <a:ext uri="{FF2B5EF4-FFF2-40B4-BE49-F238E27FC236}">
                <a16:creationId xmlns:a16="http://schemas.microsoft.com/office/drawing/2014/main" id="{34030DD9-2D1F-7549-8953-58A40CB73A7B}"/>
              </a:ext>
            </a:extLst>
          </p:cNvPr>
          <p:cNvSpPr txBox="1"/>
          <p:nvPr/>
        </p:nvSpPr>
        <p:spPr>
          <a:xfrm>
            <a:off x="1163638" y="1483464"/>
            <a:ext cx="7044192" cy="499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spcAft>
                <a:spcPts val="1800"/>
              </a:spcAft>
            </a:pPr>
            <a:r>
              <a:rPr kumimoji="1" lang="zh-CN" altLang="en-US" sz="2000" b="1" dirty="0">
                <a:solidFill>
                  <a:srgbClr val="7AC259"/>
                </a:solidFill>
                <a:latin typeface="思源黑体 CN Regular" panose="020B0500000000000000" charset="-122"/>
                <a:ea typeface="思源黑体 CN Bold" panose="020B0800000000000000" charset="-122"/>
              </a:rPr>
              <a:t>例：利用发明专利公示信息反查企业员工真实姓名</a:t>
            </a:r>
          </a:p>
        </p:txBody>
      </p:sp>
    </p:spTree>
    <p:extLst>
      <p:ext uri="{BB962C8B-B14F-4D97-AF65-F5344CB8AC3E}">
        <p14:creationId xmlns:p14="http://schemas.microsoft.com/office/powerpoint/2010/main" val="21299895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1585</TotalTime>
  <Words>2563</Words>
  <Application>Microsoft Macintosh PowerPoint</Application>
  <PresentationFormat>Widescreen</PresentationFormat>
  <Paragraphs>328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9" baseType="lpstr">
      <vt:lpstr>等线</vt:lpstr>
      <vt:lpstr>等线 Light</vt:lpstr>
      <vt:lpstr>思源黑体 CN Bold</vt:lpstr>
      <vt:lpstr>思源黑体 CN Medium</vt:lpstr>
      <vt:lpstr>思源黑体 CN Regular</vt:lpstr>
      <vt:lpstr>Arial</vt:lpstr>
      <vt:lpstr>Wingdings</vt:lpstr>
      <vt:lpstr>Office 主题​​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张 宇通</cp:lastModifiedBy>
  <cp:revision>925</cp:revision>
  <dcterms:created xsi:type="dcterms:W3CDTF">2019-02-12T09:00:00Z</dcterms:created>
  <dcterms:modified xsi:type="dcterms:W3CDTF">2020-09-22T13:01:00Z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2052-10.1.0.7520</vt:lpwstr>
  </property>
</Properties>
</file>

<file path=docProps/thumbnail.jpeg>
</file>